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61" r:id="rId3"/>
    <p:sldId id="259" r:id="rId4"/>
    <p:sldId id="263" r:id="rId5"/>
    <p:sldId id="270" r:id="rId6"/>
    <p:sldId id="264" r:id="rId7"/>
    <p:sldId id="265" r:id="rId8"/>
    <p:sldId id="266" r:id="rId9"/>
    <p:sldId id="267" r:id="rId10"/>
    <p:sldId id="268" r:id="rId11"/>
    <p:sldId id="269" r:id="rId12"/>
  </p:sldIdLst>
  <p:sldSz cx="18288000" cy="10287000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FA5"/>
    <a:srgbClr val="3EABE3"/>
    <a:srgbClr val="7BE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49" autoAdjust="0"/>
    <p:restoredTop sz="91599" autoAdjust="0"/>
  </p:normalViewPr>
  <p:slideViewPr>
    <p:cSldViewPr>
      <p:cViewPr varScale="1">
        <p:scale>
          <a:sx n="44" d="100"/>
          <a:sy n="44" d="100"/>
        </p:scale>
        <p:origin x="3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AD72C-BF34-5F48-BCEF-681CD178A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89FE9-ECC5-674B-9889-C7CB92CE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9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A154-24BB-004E-927B-C2D0FB460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82888"/>
            <a:ext cx="13716000" cy="24828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9319F-0764-CB4D-9A41-774A1C08A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12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C52C-9DEA-9C43-8DA0-F1D6C1E7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665ED-46C0-5D4A-814E-3D061874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0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647B7-E9AA-6E44-8952-7BACFEBDF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943100"/>
            <a:ext cx="3943350" cy="7323138"/>
          </a:xfrm>
        </p:spPr>
        <p:txBody>
          <a:bodyPr vert="eaVert">
            <a:normAutofit/>
          </a:bodyPr>
          <a:lstStyle>
            <a:lvl1pPr>
              <a:defRPr sz="4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8283E-5EFE-AE44-945E-9722FB703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943100"/>
            <a:ext cx="11677650" cy="7323138"/>
          </a:xfrm>
        </p:spPr>
        <p:txBody>
          <a:bodyPr vert="eaVert"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76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FDF6-A285-164D-9EAA-5227561D9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AC523-4D09-2943-8701-8AA4FAF0E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0F349-02E3-8C41-981F-A47089D1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B8B8-BC3D-B34E-B25F-AB3AB87A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6640F-F166-DA42-B657-8A434F74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7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2DE9-D155-7444-B1B5-402916F7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932D-168A-8840-B20A-2BA8B67D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6D4E6-B580-4B41-8731-39006D7B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2C2E5-A93E-9D44-B435-996B2179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52456-5954-2740-AA40-4FF14AE5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BB72-3C37-6544-A089-8FEE06FF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9CD5-78F3-6241-A263-8BFB7583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743AF-D80F-5448-B576-C7329C4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245B-29B2-4545-954E-FAD0138A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23F8-CB98-2E46-A6C4-75E1B8B9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E651-C853-DD40-9D1B-AAFE05B1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418E-DC4C-5F4F-96CD-181B2B4A3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077A9-21B1-E04A-9CC4-9F1F03F07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F52C0-AD7A-9B4E-9406-7CAED45A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A5BC3-75EC-6E4A-9967-3846FB5A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69C7A-096D-8442-B798-1A885689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5190-BF97-B944-9DCA-02243A5B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F7D8E-9B7D-5344-B36B-E5226B257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FC366-8BAF-4848-81B8-342D7186C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089DB-595A-194A-B8CF-0BE3BB332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EF05B-84B8-2A4F-9936-E40DE5399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384735-0371-9542-9D94-879B2FF4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16444-863F-F647-B8E7-B277F9C8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8F045-973B-F44C-80BA-AB0D7424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9D6A-8324-8641-A988-A61457F8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70917-D3F6-0044-82CD-A2F390D2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69CAE-FB91-FC43-A516-CDCDDFA8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2F69F-620C-664C-B350-118D91A7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0ACEB-2EB5-E049-89DF-46EB2AF5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97102-689D-5540-B5E7-2A083794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4BFF3-005D-AD4C-BAB1-E3834ADA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00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4A5A-A5B2-3D47-BD94-E2F78345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A9FCC-682D-254E-AB81-4E41C9CA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55F88-8940-6245-A0CB-FD33E0A8B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94E6E-6ED0-254C-993F-6E8AEC76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B2F68-D091-B646-A353-AF3DB573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0B48C-D5F2-104E-B65B-FE72CBB1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0592-9C48-124B-9F50-60C54276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5CD5-444A-F644-9CAD-65FF2B987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32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15E9-A6AD-4748-911A-F1C407C1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3BA8B-5227-F645-8D23-F6BBB753E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DD0E9-D930-5E42-A860-1B82425C2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1F9F3-EC85-E74A-AD28-46CC8AF3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39D64-CCB4-704D-80CC-50020F0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94BEB-8CF9-A54E-991C-9F646103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542D-53DE-294E-8048-7910D091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0D154-B7E9-604E-9BC1-52694187A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0C912-F7F9-FC4E-83AB-D3650C59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7498-7A2D-8E4E-AE7C-8B537390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48EAF-776E-5041-B9F5-A7A41F09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52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A4AF0-0761-764A-AC89-15C8F8EA9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DC88B-DF04-8F4C-865C-66D23E10B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FC0F6-B48B-7748-BD59-F42D9DAF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781B0D-C7DE-6C44-BF1C-104B2B63FF9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852CE-5588-A94C-BD4F-9FAE4539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D578-2CF4-D144-824A-9D0F3543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7409E55-8DF4-C34F-A06C-23D52538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B5B0-04A5-3747-8869-0F76E87A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1703C-CD01-1640-8265-09293A60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92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89D1-3D38-584E-8860-7B03BD62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5FF0-75BB-2246-B3AC-BC74E2397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4152900"/>
            <a:ext cx="7810500" cy="5113338"/>
          </a:xfr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CFAA1-57D9-0848-85E6-BB3146AE6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4152900"/>
            <a:ext cx="7810500" cy="5113338"/>
          </a:xfr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4602A-73D3-6743-BDBA-93066787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6438-7B75-CB4D-8543-04D4AADD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57BF4CC-DCE6-D74E-9622-E204DB59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01F4-A2A9-9143-8BB1-29D38C07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2079625"/>
            <a:ext cx="15773400" cy="1235075"/>
          </a:xfrm>
        </p:spPr>
        <p:txBody>
          <a:bodyPr>
            <a:normAutofit/>
          </a:bodyPr>
          <a:lstStyle>
            <a:lvl1pPr>
              <a:defRPr sz="4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71784-FD75-4C43-91B8-63AFEC83E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3543300"/>
            <a:ext cx="7735888" cy="1235075"/>
          </a:xfrm>
        </p:spPr>
        <p:txBody>
          <a:bodyPr anchor="b">
            <a:normAutofit/>
          </a:bodyPr>
          <a:lstStyle>
            <a:lvl1pPr marL="0" indent="0">
              <a:buNone/>
              <a:defRPr sz="32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6DC4A-EBF6-6147-B3CF-C45CF872E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4991100"/>
            <a:ext cx="7735888" cy="4294188"/>
          </a:xfr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61E0C-6CA3-8642-9668-159885157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543300"/>
            <a:ext cx="7775575" cy="1235075"/>
          </a:xfrm>
        </p:spPr>
        <p:txBody>
          <a:bodyPr anchor="b">
            <a:normAutofit/>
          </a:bodyPr>
          <a:lstStyle>
            <a:lvl1pPr marL="0" indent="0">
              <a:buNone/>
              <a:defRPr sz="32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9782E-1B2D-204E-BED6-5ABB693F4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991100"/>
            <a:ext cx="7775575" cy="4294188"/>
          </a:xfr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08DD-84D5-3042-ACEF-665E770C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41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6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B090-7AD7-4143-B4B2-9BE18EC5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2095500"/>
            <a:ext cx="6515100" cy="990600"/>
          </a:xfrm>
        </p:spPr>
        <p:txBody>
          <a:bodyPr anchor="b">
            <a:noAutofit/>
          </a:bodyPr>
          <a:lstStyle>
            <a:lvl1pPr>
              <a:defRPr sz="4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21E2E-6413-354C-94A6-1313A4F84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9" y="2095500"/>
            <a:ext cx="8804275" cy="6696075"/>
          </a:xfrm>
        </p:spPr>
        <p:txBody>
          <a:bodyPr/>
          <a:lstStyle>
            <a:lvl1pPr>
              <a:defRPr sz="32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1CA97-DE6C-984C-9EAF-1B115AC73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6515100" cy="5718175"/>
          </a:xfrm>
        </p:spPr>
        <p:txBody>
          <a:bodyPr/>
          <a:lstStyle>
            <a:lvl1pPr marL="0" indent="0">
              <a:buNone/>
              <a:defRPr sz="1600" b="0" i="1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7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475A-09F8-4D4C-B275-C9F13C8B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2247900"/>
            <a:ext cx="6515100" cy="838200"/>
          </a:xfrm>
        </p:spPr>
        <p:txBody>
          <a:bodyPr anchor="b">
            <a:noAutofit/>
          </a:bodyPr>
          <a:lstStyle>
            <a:lvl1pPr>
              <a:defRPr sz="4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E792A-27C0-4345-99B9-E892B6346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199" y="2247900"/>
            <a:ext cx="8956675" cy="654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D35A2-0DB5-7647-956A-CB586012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6515100" cy="5718175"/>
          </a:xfrm>
        </p:spPr>
        <p:txBody>
          <a:bodyPr/>
          <a:lstStyle>
            <a:lvl1pPr marL="0" indent="0">
              <a:buNone/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15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00144-03E2-CA49-AF7E-7A715C0D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95476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F4FF6-35B5-5E4F-970C-01198CA5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4152900"/>
            <a:ext cx="15773400" cy="51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3D12D6-7681-924F-9400-F5944C7696E9}"/>
              </a:ext>
            </a:extLst>
          </p:cNvPr>
          <p:cNvSpPr/>
          <p:nvPr userDrawn="1"/>
        </p:nvSpPr>
        <p:spPr>
          <a:xfrm>
            <a:off x="0" y="0"/>
            <a:ext cx="3200400" cy="16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57B87E7-67C0-C342-9B3A-3EF6BDF08C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7" y="159747"/>
            <a:ext cx="2536166" cy="13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7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A7FA5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EABE3"/>
        </a:buClr>
        <a:buFont typeface="Arial" panose="020B0604020202020204" pitchFamily="34" charset="0"/>
        <a:buChar char="•"/>
        <a:defRPr sz="28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ABE3"/>
        </a:buClr>
        <a:buFont typeface="Arial" panose="020B0604020202020204" pitchFamily="34" charset="0"/>
        <a:buChar char="•"/>
        <a:defRPr sz="24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ABE3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ABE3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ABE3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e2nursenj.com/talk-to-us" TargetMode="External"/><Relationship Id="rId2" Type="http://schemas.openxmlformats.org/officeDocument/2006/relationships/hyperlink" Target="http://www.nurse2nursenj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503F5D0-090A-0E4B-9B29-0432D56E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8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636E-3FB3-4107-A7E2-65A6C8EA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Let’s Connect, Nurse to Nurse!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F520-C132-4918-AC1F-E5F737DFD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765233"/>
            <a:ext cx="7810500" cy="5113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Visit the Nurse2Nurse website </a:t>
            </a:r>
            <a:r>
              <a:rPr lang="en-US" sz="3600" dirty="0">
                <a:hlinkClick r:id="rId2"/>
              </a:rPr>
              <a:t>www.nurse2nurseNJ.com</a:t>
            </a: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Call the toll-free helpline 1-844-687-7301, M-F, 8 am to 8 pm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Request an online chat, email or return call </a:t>
            </a:r>
            <a:r>
              <a:rPr lang="en-US" sz="3600" dirty="0">
                <a:hlinkClick r:id="rId3"/>
              </a:rPr>
              <a:t>www.nurse2nurseNJ.com/talk-to-us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C56A0A-B6A3-47E0-8BEE-0D427139D5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884613"/>
            <a:ext cx="7467600" cy="3700272"/>
          </a:xfrm>
        </p:spPr>
      </p:pic>
    </p:spTree>
    <p:extLst>
      <p:ext uri="{BB962C8B-B14F-4D97-AF65-F5344CB8AC3E}">
        <p14:creationId xmlns:p14="http://schemas.microsoft.com/office/powerpoint/2010/main" val="2910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31DA-4A24-F345-9D7D-4172DC16C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238500"/>
            <a:ext cx="13716000" cy="2482850"/>
          </a:xfrm>
        </p:spPr>
        <p:txBody>
          <a:bodyPr>
            <a:normAutofit/>
          </a:bodyPr>
          <a:lstStyle/>
          <a:p>
            <a:r>
              <a:rPr lang="en-US" sz="7200" dirty="0"/>
              <a:t>To care for others, </a:t>
            </a:r>
            <a:br>
              <a:rPr lang="en-US" sz="7200" dirty="0"/>
            </a:br>
            <a:r>
              <a:rPr lang="en-US" sz="7200" dirty="0"/>
              <a:t>you must first care for yourself.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C7878-E657-9046-979F-B7C5670DD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829300"/>
            <a:ext cx="13716000" cy="2057400"/>
          </a:xfrm>
        </p:spPr>
        <p:txBody>
          <a:bodyPr>
            <a:normAutofit/>
          </a:bodyPr>
          <a:lstStyle/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4784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A0C7-F44B-4C66-9E70-BD9BDA95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Nurse2Nurse, </a:t>
            </a:r>
            <a:r>
              <a:rPr lang="en-US" i="1" dirty="0"/>
              <a:t>a Peer Support Program For Nurses, by Nurses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7DB70-06C0-41A7-9F46-434E3B20E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74384"/>
            <a:ext cx="8879070" cy="4617116"/>
          </a:xfrm>
        </p:spPr>
      </p:pic>
    </p:spTree>
    <p:extLst>
      <p:ext uri="{BB962C8B-B14F-4D97-AF65-F5344CB8AC3E}">
        <p14:creationId xmlns:p14="http://schemas.microsoft.com/office/powerpoint/2010/main" val="160864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56DB-67EB-4B24-8859-389BC788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Stressors Facing Today’s Nurses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488B4-08A3-480D-87F0-1E64F1EC5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884613"/>
            <a:ext cx="7810500" cy="5113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COVID-19 burnout &amp; compassion fatigue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Grief &amp; guilt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Work-life balance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Workforce shortages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Overtime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Racism &amp; other forms of bias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Harassment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546B01-0304-467C-8D79-0D76BA237F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476500"/>
            <a:ext cx="3912299" cy="6600466"/>
          </a:xfrm>
        </p:spPr>
      </p:pic>
    </p:spTree>
    <p:extLst>
      <p:ext uri="{BB962C8B-B14F-4D97-AF65-F5344CB8AC3E}">
        <p14:creationId xmlns:p14="http://schemas.microsoft.com/office/powerpoint/2010/main" val="360243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C6BF-2D3F-45F4-A40B-C819872E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About Nurse2Nurse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D815-E060-481A-8102-688C4043E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3467100"/>
            <a:ext cx="8115300" cy="5491957"/>
          </a:xfrm>
        </p:spPr>
        <p:txBody>
          <a:bodyPr>
            <a:normAutofit fontScale="92500" lnSpcReduction="10000"/>
          </a:bodyPr>
          <a:lstStyle/>
          <a:p>
            <a:pPr lvl="2">
              <a:lnSpc>
                <a:spcPct val="100000"/>
              </a:lnSpc>
              <a:spcBef>
                <a:spcPts val="1100"/>
              </a:spcBef>
            </a:pPr>
            <a:r>
              <a:rPr lang="en-US" sz="3600" dirty="0"/>
              <a:t>A program of Rutgers University Behavioral Health Care and New Jersey </a:t>
            </a:r>
            <a:br>
              <a:rPr lang="en-US" sz="3600" dirty="0"/>
            </a:br>
            <a:r>
              <a:rPr lang="en-US" sz="3600" dirty="0"/>
              <a:t>Nursing Initiative (NJNI)</a:t>
            </a:r>
          </a:p>
          <a:p>
            <a:pPr lvl="2">
              <a:lnSpc>
                <a:spcPct val="100000"/>
              </a:lnSpc>
              <a:spcBef>
                <a:spcPts val="1100"/>
              </a:spcBef>
            </a:pPr>
            <a:r>
              <a:rPr lang="en-US" sz="3600" dirty="0"/>
              <a:t>Funding provided by the N.J. Pandemic </a:t>
            </a:r>
            <a:r>
              <a:rPr lang="en-US" sz="3600"/>
              <a:t>Relief Fund </a:t>
            </a:r>
            <a:r>
              <a:rPr lang="en-US" sz="3600" dirty="0"/>
              <a:t>and NJNI, a program of the Robert Wood Johnson Foundation in collaboration with the New Jersey Hospital Association</a:t>
            </a:r>
          </a:p>
          <a:p>
            <a:pPr lvl="2">
              <a:lnSpc>
                <a:spcPct val="100000"/>
              </a:lnSpc>
              <a:spcBef>
                <a:spcPts val="1100"/>
              </a:spcBef>
            </a:pPr>
            <a:r>
              <a:rPr lang="en-US" sz="3600" dirty="0"/>
              <a:t>Not affiliated with any nursing licensing organization or hospital, health system or other healthcare facility</a:t>
            </a:r>
          </a:p>
        </p:txBody>
      </p:sp>
      <p:pic>
        <p:nvPicPr>
          <p:cNvPr id="7" name="Picture 6" descr="A picture containing person, posing, standing&#10;&#10;Description automatically generated">
            <a:extLst>
              <a:ext uri="{FF2B5EF4-FFF2-40B4-BE49-F238E27FC236}">
                <a16:creationId xmlns:a16="http://schemas.microsoft.com/office/drawing/2014/main" id="{3789FC05-DB34-994D-B853-4A7560C07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2527155"/>
            <a:ext cx="8096341" cy="59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0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322D-9677-43CF-A93E-A2871FF8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Peer Support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34C0-625B-4087-A77E-F3F049D7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3884613"/>
            <a:ext cx="8191500" cy="5113338"/>
          </a:xfrm>
        </p:spPr>
        <p:txBody>
          <a:bodyPr>
            <a:normAutofit lnSpcReduction="10000"/>
          </a:bodyPr>
          <a:lstStyle/>
          <a:p>
            <a:pPr lvl="2">
              <a:lnSpc>
                <a:spcPct val="100000"/>
              </a:lnSpc>
            </a:pPr>
            <a:r>
              <a:rPr lang="en-US" sz="3600" dirty="0"/>
              <a:t>Confidential, empathic, non-judgmental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Staffed by active and retired nurses trained in reciprocal peer support </a:t>
            </a:r>
            <a:br>
              <a:rPr lang="en-US" sz="3600" dirty="0"/>
            </a:br>
            <a:r>
              <a:rPr lang="en-US" sz="3600" dirty="0"/>
              <a:t>and wellness principles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Developed by Rutgers University National Center for Peer Support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Used successfully with other frontline workers including veterans and law enforcement </a:t>
            </a:r>
          </a:p>
          <a:p>
            <a:endParaRPr lang="en-US" dirty="0"/>
          </a:p>
        </p:txBody>
      </p:sp>
      <p:pic>
        <p:nvPicPr>
          <p:cNvPr id="4" name="Picture 3" descr="A group of people in blue scrubs&#10;&#10;Description automatically generated with medium confidence">
            <a:extLst>
              <a:ext uri="{FF2B5EF4-FFF2-40B4-BE49-F238E27FC236}">
                <a16:creationId xmlns:a16="http://schemas.microsoft.com/office/drawing/2014/main" id="{9101F396-509D-A947-B297-7F7499CA5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88" y="2539904"/>
            <a:ext cx="8742012" cy="58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4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5F17B-CCAF-4063-A2A7-099477C71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14" y="2319028"/>
            <a:ext cx="12742886" cy="71678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EC62A-C384-485D-96D8-72AEED19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Focus on Wellness</a:t>
            </a:r>
          </a:p>
        </p:txBody>
      </p:sp>
    </p:spTree>
    <p:extLst>
      <p:ext uri="{BB962C8B-B14F-4D97-AF65-F5344CB8AC3E}">
        <p14:creationId xmlns:p14="http://schemas.microsoft.com/office/powerpoint/2010/main" val="30761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990F-9A44-45F3-94D0-BCC09AAE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Peer Support Outcomes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26626-29D2-44CD-8015-A676813B9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695700"/>
            <a:ext cx="15773400" cy="5113338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r>
              <a:rPr lang="en-US" sz="3600" dirty="0"/>
              <a:t>Increased self-esteem and confidence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Greater sense of control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Improved self-care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Increased sense of hope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F901A62-58E2-3D40-8B71-7D3A553EA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28900"/>
            <a:ext cx="8376229" cy="55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9459-EE4F-414E-8048-C5FFC00D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Nurse2Nurse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223F2-AD1A-45A4-BFBC-EAAAD5672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907495"/>
            <a:ext cx="7810500" cy="5113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Live toll-free helpline 1-844-687-7301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One-on-one peer support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Online chats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Virtual support groups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Wellness webinars</a:t>
            </a:r>
          </a:p>
          <a:p>
            <a:endParaRPr lang="en-US" sz="3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7A06A3-AFFD-AC48-8A4B-F1412E31A1F6}"/>
              </a:ext>
            </a:extLst>
          </p:cNvPr>
          <p:cNvGrpSpPr/>
          <p:nvPr/>
        </p:nvGrpSpPr>
        <p:grpSpPr>
          <a:xfrm>
            <a:off x="8382000" y="2768631"/>
            <a:ext cx="9753600" cy="5593420"/>
            <a:chOff x="8382000" y="2768631"/>
            <a:chExt cx="9753600" cy="5593420"/>
          </a:xfrm>
        </p:grpSpPr>
        <p:pic>
          <p:nvPicPr>
            <p:cNvPr id="6" name="Picture 5" descr="A person wearing a mask&#10;&#10;Description automatically generated with low confidence">
              <a:extLst>
                <a:ext uri="{FF2B5EF4-FFF2-40B4-BE49-F238E27FC236}">
                  <a16:creationId xmlns:a16="http://schemas.microsoft.com/office/drawing/2014/main" id="{A0B6028D-9EE7-E04A-8683-98E7E3516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2768631"/>
              <a:ext cx="9358923" cy="55934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36F134-AA2F-3843-8590-6AA3A70625CF}"/>
                </a:ext>
              </a:extLst>
            </p:cNvPr>
            <p:cNvSpPr/>
            <p:nvPr/>
          </p:nvSpPr>
          <p:spPr>
            <a:xfrm>
              <a:off x="17678400" y="2768631"/>
              <a:ext cx="457200" cy="5593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930706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238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Narrow</vt:lpstr>
      <vt:lpstr>Arial</vt:lpstr>
      <vt:lpstr>Calibri Light</vt:lpstr>
      <vt:lpstr>Calibri</vt:lpstr>
      <vt:lpstr>1_Custom Design</vt:lpstr>
      <vt:lpstr>Custom Design</vt:lpstr>
      <vt:lpstr>PowerPoint Presentation</vt:lpstr>
      <vt:lpstr>To care for others,  you must first care for yourself.</vt:lpstr>
      <vt:lpstr>Introducing Nurse2Nurse, a Peer Support Program For Nurses, by Nurses</vt:lpstr>
      <vt:lpstr>Stressors Facing Today’s Nurses</vt:lpstr>
      <vt:lpstr>About Nurse2Nurse</vt:lpstr>
      <vt:lpstr>Peer Support Model</vt:lpstr>
      <vt:lpstr>Focus on Wellness</vt:lpstr>
      <vt:lpstr>Peer Support Outcomes</vt:lpstr>
      <vt:lpstr>Nurse2Nurse Resources</vt:lpstr>
      <vt:lpstr>Let’s Connect, Nurse to Nurse!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Nurse2Nurse</dc:title>
  <dc:creator>Buragina,  Matthew</dc:creator>
  <cp:lastModifiedBy>Kerry McKean</cp:lastModifiedBy>
  <cp:revision>39</cp:revision>
  <dcterms:created xsi:type="dcterms:W3CDTF">2006-08-16T00:00:00Z</dcterms:created>
  <dcterms:modified xsi:type="dcterms:W3CDTF">2021-12-01T21:43:03Z</dcterms:modified>
  <dc:identifier>DAEteCDPsos</dc:identifier>
</cp:coreProperties>
</file>