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144000"/>
  <p:notesSz cx="6400800" cy="8686800"/>
  <p:embeddedFontLst>
    <p:embeddedFont>
      <p:font typeface="Libre Franklin"/>
      <p:regular r:id="rId23"/>
      <p:bold r:id="rId24"/>
      <p:italic r:id="rId25"/>
      <p:boldItalic r:id="rId26"/>
    </p:embeddedFont>
    <p:embeddedFont>
      <p:font typeface="Libre Franklin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BD86D8C-0BD5-4488-A66B-4FABA5124159}">
  <a:tblStyle styleId="{FBD86D8C-0BD5-4488-A66B-4FABA5124159}" styleName="Table_0">
    <a:wholeTbl>
      <a:tcTxStyle b="off" i="off">
        <a:font>
          <a:latin typeface="Arial"/>
          <a:ea typeface="Arial"/>
          <a:cs typeface="Arial"/>
        </a:font>
        <a:schemeClr val="dk1"/>
      </a:tcTxStyle>
      <a:tcStyle>
        <a:tcBdr>
          <a:left>
            <a:ln cap="flat" cmpd="sng" w="12700">
              <a:solidFill>
                <a:schemeClr val="accent4"/>
              </a:solidFill>
              <a:prstDash val="solid"/>
              <a:round/>
              <a:headEnd len="sm" w="sm" type="none"/>
              <a:tailEnd len="sm" w="sm" type="none"/>
            </a:ln>
          </a:left>
          <a:right>
            <a:ln cap="flat" cmpd="sng" w="12700">
              <a:solidFill>
                <a:schemeClr val="accent4"/>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12700">
              <a:solidFill>
                <a:schemeClr val="accent4"/>
              </a:solidFill>
              <a:prstDash val="solid"/>
              <a:round/>
              <a:headEnd len="sm" w="sm" type="none"/>
              <a:tailEnd len="sm" w="sm" type="none"/>
            </a:ln>
          </a:insideH>
          <a:insideV>
            <a:ln cap="flat" cmpd="sng" w="12700">
              <a:solidFill>
                <a:schemeClr val="accent4"/>
              </a:solidFill>
              <a:prstDash val="solid"/>
              <a:round/>
              <a:headEnd len="sm" w="sm" type="none"/>
              <a:tailEnd len="sm" w="sm" type="none"/>
            </a:ln>
          </a:insideV>
        </a:tcBdr>
        <a:fill>
          <a:solidFill>
            <a:srgbClr val="E6EFF7"/>
          </a:solidFill>
        </a:fill>
      </a:tcStyle>
    </a:wholeTbl>
    <a:band1H>
      <a:tcTxStyle/>
      <a:tcStyle>
        <a:fill>
          <a:solidFill>
            <a:srgbClr val="CADEF0"/>
          </a:solidFill>
        </a:fill>
      </a:tcStyle>
    </a:band1H>
    <a:band2H>
      <a:tcTxStyle/>
    </a:band2H>
    <a:band1V>
      <a:tcTxStyle/>
      <a:tcStyle>
        <a:fill>
          <a:solidFill>
            <a:srgbClr val="CADEF0"/>
          </a:solidFill>
        </a:fill>
      </a:tcStyle>
    </a:band1V>
    <a:band2V>
      <a:tcTxStyle/>
    </a:band2V>
    <a:lastCol>
      <a:tcTxStyle b="on" i="off"/>
    </a:lastCol>
    <a:firstCol>
      <a:tcTxStyle b="on" i="off"/>
    </a:firstCol>
    <a:lastRow>
      <a:tcTxStyle b="on" i="off"/>
      <a:tcStyle>
        <a:tcBdr>
          <a:top>
            <a:ln cap="flat" cmpd="sng" w="25400">
              <a:solidFill>
                <a:schemeClr val="accent4"/>
              </a:solidFill>
              <a:prstDash val="solid"/>
              <a:round/>
              <a:headEnd len="sm" w="sm" type="none"/>
              <a:tailEnd len="sm" w="sm" type="none"/>
            </a:ln>
          </a:top>
        </a:tcBdr>
        <a:fill>
          <a:solidFill>
            <a:srgbClr val="E6EFF7"/>
          </a:solidFill>
        </a:fill>
      </a:tcStyle>
    </a:lastRow>
    <a:seCell>
      <a:tcTxStyle/>
    </a:seCell>
    <a:swCell>
      <a:tcTxStyle/>
    </a:swCell>
    <a:firstRow>
      <a:tcTxStyle b="on" i="off"/>
      <a:tcStyle>
        <a:fill>
          <a:solidFill>
            <a:srgbClr val="E6EFF7"/>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ibreFranklin-bold.fntdata"/><Relationship Id="rId23" Type="http://schemas.openxmlformats.org/officeDocument/2006/relationships/font" Target="fonts/LibreFranklin-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ibreFranklin-boldItalic.fntdata"/><Relationship Id="rId25" Type="http://schemas.openxmlformats.org/officeDocument/2006/relationships/font" Target="fonts/LibreFranklin-italic.fntdata"/><Relationship Id="rId28" Type="http://schemas.openxmlformats.org/officeDocument/2006/relationships/font" Target="fonts/LibreFranklinMedium-bold.fntdata"/><Relationship Id="rId27" Type="http://schemas.openxmlformats.org/officeDocument/2006/relationships/font" Target="fonts/LibreFranklin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ibreFranklinMedium-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LibreFranklinMedium-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773363" cy="43497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625850" y="0"/>
            <a:ext cx="2773363" cy="434975"/>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028700" y="650875"/>
            <a:ext cx="4343400" cy="3257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39763" y="4125913"/>
            <a:ext cx="5121275" cy="3910012"/>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250238"/>
            <a:ext cx="2773363" cy="43497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625850" y="8250238"/>
            <a:ext cx="2773363" cy="43497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ab17265c9_0_18:notes"/>
          <p:cNvSpPr/>
          <p:nvPr>
            <p:ph idx="2" type="sldImg"/>
          </p:nvPr>
        </p:nvSpPr>
        <p:spPr>
          <a:xfrm>
            <a:off x="1078396" y="651214"/>
            <a:ext cx="4244100" cy="3257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5ab17265c9_0_18:notes"/>
          <p:cNvSpPr txBox="1"/>
          <p:nvPr>
            <p:ph idx="1" type="body"/>
          </p:nvPr>
        </p:nvSpPr>
        <p:spPr>
          <a:xfrm>
            <a:off x="640080" y="4126230"/>
            <a:ext cx="5120400" cy="3909300"/>
          </a:xfrm>
          <a:prstGeom prst="rect">
            <a:avLst/>
          </a:prstGeom>
          <a:noFill/>
          <a:ln>
            <a:noFill/>
          </a:ln>
        </p:spPr>
        <p:txBody>
          <a:bodyPr anchorCtr="0" anchor="t" bIns="42850" lIns="85725" spcFirstLastPara="1" rIns="85725" wrap="square" tIns="42850">
            <a:noAutofit/>
          </a:bodyPr>
          <a:lstStyle/>
          <a:p>
            <a:pPr indent="0" lvl="0" marL="0" rtl="0" algn="l">
              <a:spcBef>
                <a:spcPts val="0"/>
              </a:spcBef>
              <a:spcAft>
                <a:spcPts val="0"/>
              </a:spcAft>
              <a:buNone/>
            </a:pPr>
            <a:r>
              <a:t/>
            </a:r>
            <a:endParaRPr sz="1300"/>
          </a:p>
        </p:txBody>
      </p:sp>
      <p:sp>
        <p:nvSpPr>
          <p:cNvPr id="115" name="Google Shape;115;g5ab17265c9_0_18:notes"/>
          <p:cNvSpPr txBox="1"/>
          <p:nvPr>
            <p:ph idx="12" type="sldNum"/>
          </p:nvPr>
        </p:nvSpPr>
        <p:spPr>
          <a:xfrm>
            <a:off x="3625639" y="8250953"/>
            <a:ext cx="2773500" cy="434100"/>
          </a:xfrm>
          <a:prstGeom prst="rect">
            <a:avLst/>
          </a:prstGeom>
          <a:noFill/>
          <a:ln>
            <a:noFill/>
          </a:ln>
        </p:spPr>
        <p:txBody>
          <a:bodyPr anchorCtr="0" anchor="b" bIns="42850" lIns="85725" spcFirstLastPara="1" rIns="85725" wrap="square" tIns="42850">
            <a:noAutofit/>
          </a:bodyPr>
          <a:lstStyle/>
          <a:p>
            <a:pPr indent="0" lvl="0" marL="0" rtl="0" algn="r">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2b0c427d77_0_0:notes"/>
          <p:cNvSpPr/>
          <p:nvPr>
            <p:ph idx="2" type="sldImg"/>
          </p:nvPr>
        </p:nvSpPr>
        <p:spPr>
          <a:xfrm>
            <a:off x="1028700" y="650875"/>
            <a:ext cx="4343400" cy="32577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b0c427d77_0_0:notes"/>
          <p:cNvSpPr txBox="1"/>
          <p:nvPr>
            <p:ph idx="1" type="body"/>
          </p:nvPr>
        </p:nvSpPr>
        <p:spPr>
          <a:xfrm>
            <a:off x="639763" y="4125913"/>
            <a:ext cx="5121300" cy="39099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86" name="Google Shape;186;g2b0c427d77_0_0:notes"/>
          <p:cNvSpPr txBox="1"/>
          <p:nvPr>
            <p:ph idx="12" type="sldNum"/>
          </p:nvPr>
        </p:nvSpPr>
        <p:spPr>
          <a:xfrm>
            <a:off x="3625850" y="8250238"/>
            <a:ext cx="2773500" cy="43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63:notes"/>
          <p:cNvSpPr/>
          <p:nvPr>
            <p:ph idx="2" type="sldImg"/>
          </p:nvPr>
        </p:nvSpPr>
        <p:spPr>
          <a:xfrm>
            <a:off x="1028700" y="650875"/>
            <a:ext cx="4343400" cy="3257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63:notes"/>
          <p:cNvSpPr txBox="1"/>
          <p:nvPr>
            <p:ph idx="1" type="body"/>
          </p:nvPr>
        </p:nvSpPr>
        <p:spPr>
          <a:xfrm>
            <a:off x="639763" y="4125913"/>
            <a:ext cx="5121275" cy="3910012"/>
          </a:xfrm>
          <a:prstGeom prst="rect">
            <a:avLst/>
          </a:prstGeom>
          <a:noFill/>
          <a:ln>
            <a:noFill/>
          </a:ln>
        </p:spPr>
        <p:txBody>
          <a:bodyPr anchorCtr="0" anchor="t" bIns="45700" lIns="91425" spcFirstLastPara="1" rIns="91425" wrap="square" tIns="45700">
            <a:noAutofit/>
          </a:bodyPr>
          <a:lstStyle/>
          <a:p>
            <a:pPr indent="-317500" lvl="0" marL="457200" marR="0" rtl="0" algn="l">
              <a:spcBef>
                <a:spcPts val="0"/>
              </a:spcBef>
              <a:spcAft>
                <a:spcPts val="0"/>
              </a:spcAft>
              <a:buClr>
                <a:srgbClr val="000000"/>
              </a:buClr>
              <a:buSzPts val="1400"/>
              <a:buChar char="●"/>
            </a:pPr>
            <a:r>
              <a:rPr lang="en-US">
                <a:solidFill>
                  <a:srgbClr val="000000"/>
                </a:solidFill>
                <a:latin typeface="Arial"/>
                <a:ea typeface="Arial"/>
                <a:cs typeface="Arial"/>
                <a:sym typeface="Arial"/>
              </a:rPr>
              <a:t>Simply having a prescription for medical in dying medication has an important palliative and comfort effect for dying people because it allows them</a:t>
            </a:r>
            <a:r>
              <a:rPr lang="en-US">
                <a:solidFill>
                  <a:srgbClr val="000000"/>
                </a:solidFill>
                <a:highlight>
                  <a:srgbClr val="FFFFFF"/>
                </a:highlight>
                <a:latin typeface="Arial"/>
                <a:ea typeface="Arial"/>
                <a:cs typeface="Arial"/>
                <a:sym typeface="Arial"/>
              </a:rPr>
              <a:t> to live their remaining days to the fullest without worrying about pain or suffering.</a:t>
            </a: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317500" lvl="0" marL="457200" marR="0" rtl="0" algn="l">
              <a:spcBef>
                <a:spcPts val="0"/>
              </a:spcBef>
              <a:spcAft>
                <a:spcPts val="0"/>
              </a:spcAft>
              <a:buClr>
                <a:srgbClr val="000000"/>
              </a:buClr>
              <a:buSzPts val="1400"/>
              <a:buFont typeface="Arial"/>
              <a:buChar char="●"/>
            </a:pPr>
            <a:r>
              <a:rPr lang="en-US">
                <a:solidFill>
                  <a:srgbClr val="000000"/>
                </a:solidFill>
                <a:latin typeface="Arial"/>
                <a:ea typeface="Arial"/>
                <a:cs typeface="Arial"/>
                <a:sym typeface="Arial"/>
              </a:rPr>
              <a:t>About a third of people who obtaining prescriptions do not end up taking them. </a:t>
            </a:r>
            <a:endParaRPr b="0" i="0" sz="1200" u="none" cap="none" strike="noStrike">
              <a:solidFill>
                <a:schemeClr val="dk1"/>
              </a:solidFill>
              <a:latin typeface="Calibri"/>
              <a:ea typeface="Calibri"/>
              <a:cs typeface="Calibri"/>
              <a:sym typeface="Calibri"/>
            </a:endParaRPr>
          </a:p>
        </p:txBody>
      </p:sp>
      <p:sp>
        <p:nvSpPr>
          <p:cNvPr id="192" name="Google Shape;192;p63:notes"/>
          <p:cNvSpPr txBox="1"/>
          <p:nvPr>
            <p:ph idx="12" type="sldNum"/>
          </p:nvPr>
        </p:nvSpPr>
        <p:spPr>
          <a:xfrm>
            <a:off x="3625850" y="8250238"/>
            <a:ext cx="2773363" cy="43497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65:notes"/>
          <p:cNvSpPr/>
          <p:nvPr>
            <p:ph idx="2" type="sldImg"/>
          </p:nvPr>
        </p:nvSpPr>
        <p:spPr>
          <a:xfrm>
            <a:off x="1028700" y="650875"/>
            <a:ext cx="4343400" cy="3257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65:notes"/>
          <p:cNvSpPr txBox="1"/>
          <p:nvPr>
            <p:ph idx="1" type="body"/>
          </p:nvPr>
        </p:nvSpPr>
        <p:spPr>
          <a:xfrm>
            <a:off x="639763" y="4125913"/>
            <a:ext cx="5121275" cy="3910012"/>
          </a:xfrm>
          <a:prstGeom prst="rect">
            <a:avLst/>
          </a:prstGeom>
          <a:noFill/>
          <a:ln>
            <a:noFill/>
          </a:ln>
        </p:spPr>
        <p:txBody>
          <a:bodyPr anchorCtr="0" anchor="t" bIns="45700" lIns="91425" spcFirstLastPara="1" rIns="91425" wrap="square" tIns="45700">
            <a:noAutofit/>
          </a:bodyPr>
          <a:lstStyle/>
          <a:p>
            <a:pPr indent="-304800" lvl="0" marL="457200" rtl="0" algn="l">
              <a:spcBef>
                <a:spcPts val="0"/>
              </a:spcBef>
              <a:spcAft>
                <a:spcPts val="0"/>
              </a:spcAft>
              <a:buClr>
                <a:schemeClr val="dk1"/>
              </a:buClr>
              <a:buSzPts val="1200"/>
              <a:buChar char="●"/>
            </a:pPr>
            <a:r>
              <a:rPr lang="en-US">
                <a:latin typeface="Arial"/>
                <a:ea typeface="Arial"/>
                <a:cs typeface="Arial"/>
                <a:sym typeface="Arial"/>
              </a:rPr>
              <a:t>Oregon Public Health Division 20 year data show that the underlying illnesses were broken down as follows:</a:t>
            </a:r>
            <a:endParaRPr>
              <a:latin typeface="Arial"/>
              <a:ea typeface="Arial"/>
              <a:cs typeface="Arial"/>
              <a:sym typeface="Arial"/>
            </a:endParaRPr>
          </a:p>
          <a:p>
            <a:pPr indent="-304800" lvl="1" marL="914400" rtl="0" algn="l">
              <a:spcBef>
                <a:spcPts val="0"/>
              </a:spcBef>
              <a:spcAft>
                <a:spcPts val="0"/>
              </a:spcAft>
              <a:buClr>
                <a:schemeClr val="dk1"/>
              </a:buClr>
              <a:buSzPts val="1200"/>
              <a:buChar char="○"/>
            </a:pPr>
            <a:r>
              <a:rPr lang="en-US">
                <a:latin typeface="Arial"/>
                <a:ea typeface="Arial"/>
                <a:cs typeface="Arial"/>
                <a:sym typeface="Arial"/>
              </a:rPr>
              <a:t>Malignant neoplasms: 78 percent</a:t>
            </a:r>
            <a:endParaRPr>
              <a:latin typeface="Arial"/>
              <a:ea typeface="Arial"/>
              <a:cs typeface="Arial"/>
              <a:sym typeface="Arial"/>
            </a:endParaRPr>
          </a:p>
          <a:p>
            <a:pPr indent="-304800" lvl="1" marL="914400" rtl="0" algn="l">
              <a:spcBef>
                <a:spcPts val="0"/>
              </a:spcBef>
              <a:spcAft>
                <a:spcPts val="0"/>
              </a:spcAft>
              <a:buClr>
                <a:schemeClr val="dk1"/>
              </a:buClr>
              <a:buSzPts val="1200"/>
              <a:buChar char="○"/>
            </a:pPr>
            <a:r>
              <a:rPr lang="en-US">
                <a:latin typeface="Arial"/>
                <a:ea typeface="Arial"/>
                <a:cs typeface="Arial"/>
                <a:sym typeface="Arial"/>
              </a:rPr>
              <a:t>ALS: 10 percent</a:t>
            </a:r>
            <a:endParaRPr>
              <a:latin typeface="Arial"/>
              <a:ea typeface="Arial"/>
              <a:cs typeface="Arial"/>
              <a:sym typeface="Arial"/>
            </a:endParaRPr>
          </a:p>
          <a:p>
            <a:pPr indent="-304800" lvl="1" marL="914400" rtl="0" algn="l">
              <a:spcBef>
                <a:spcPts val="0"/>
              </a:spcBef>
              <a:spcAft>
                <a:spcPts val="0"/>
              </a:spcAft>
              <a:buClr>
                <a:schemeClr val="dk1"/>
              </a:buClr>
              <a:buSzPts val="1200"/>
              <a:buChar char="○"/>
            </a:pPr>
            <a:r>
              <a:rPr lang="en-US">
                <a:latin typeface="Arial"/>
                <a:ea typeface="Arial"/>
                <a:cs typeface="Arial"/>
                <a:sym typeface="Arial"/>
              </a:rPr>
              <a:t>CLRD: 5 percent</a:t>
            </a:r>
            <a:endParaRPr>
              <a:latin typeface="Arial"/>
              <a:ea typeface="Arial"/>
              <a:cs typeface="Arial"/>
              <a:sym typeface="Arial"/>
            </a:endParaRPr>
          </a:p>
          <a:p>
            <a:pPr indent="-304800" lvl="1" marL="914400" rtl="0" algn="l">
              <a:spcBef>
                <a:spcPts val="0"/>
              </a:spcBef>
              <a:spcAft>
                <a:spcPts val="0"/>
              </a:spcAft>
              <a:buClr>
                <a:schemeClr val="dk1"/>
              </a:buClr>
              <a:buSzPts val="1200"/>
              <a:buChar char="○"/>
            </a:pPr>
            <a:r>
              <a:rPr lang="en-US">
                <a:latin typeface="Arial"/>
                <a:ea typeface="Arial"/>
                <a:cs typeface="Arial"/>
                <a:sym typeface="Arial"/>
              </a:rPr>
              <a:t>Heart Disease: 4 percent</a:t>
            </a:r>
            <a:endParaRPr>
              <a:latin typeface="Arial"/>
              <a:ea typeface="Arial"/>
              <a:cs typeface="Arial"/>
              <a:sym typeface="Arial"/>
            </a:endParaRPr>
          </a:p>
          <a:p>
            <a:pPr indent="-304800" lvl="1" marL="914400" rtl="0" algn="l">
              <a:spcBef>
                <a:spcPts val="0"/>
              </a:spcBef>
              <a:spcAft>
                <a:spcPts val="0"/>
              </a:spcAft>
              <a:buClr>
                <a:schemeClr val="dk1"/>
              </a:buClr>
              <a:buSzPts val="1200"/>
              <a:buChar char="○"/>
            </a:pPr>
            <a:r>
              <a:rPr lang="en-US">
                <a:latin typeface="Arial"/>
                <a:ea typeface="Arial"/>
                <a:cs typeface="Arial"/>
                <a:sym typeface="Arial"/>
              </a:rPr>
              <a:t>Other illnesses: 3 percent</a:t>
            </a:r>
            <a:endParaRPr>
              <a:latin typeface="Arial"/>
              <a:ea typeface="Arial"/>
              <a:cs typeface="Arial"/>
              <a:sym typeface="Arial"/>
            </a:endParaRPr>
          </a:p>
        </p:txBody>
      </p:sp>
      <p:sp>
        <p:nvSpPr>
          <p:cNvPr id="200" name="Google Shape;200;p65:notes"/>
          <p:cNvSpPr txBox="1"/>
          <p:nvPr>
            <p:ph idx="12" type="sldNum"/>
          </p:nvPr>
        </p:nvSpPr>
        <p:spPr>
          <a:xfrm>
            <a:off x="3625850" y="8250238"/>
            <a:ext cx="2773363" cy="43497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67:notes"/>
          <p:cNvSpPr/>
          <p:nvPr>
            <p:ph idx="2" type="sldImg"/>
          </p:nvPr>
        </p:nvSpPr>
        <p:spPr>
          <a:xfrm>
            <a:off x="1028700" y="650875"/>
            <a:ext cx="4343400" cy="3257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67:notes"/>
          <p:cNvSpPr txBox="1"/>
          <p:nvPr>
            <p:ph idx="1" type="body"/>
          </p:nvPr>
        </p:nvSpPr>
        <p:spPr>
          <a:xfrm>
            <a:off x="639763" y="4125913"/>
            <a:ext cx="5121275" cy="3910012"/>
          </a:xfrm>
          <a:prstGeom prst="rect">
            <a:avLst/>
          </a:prstGeom>
          <a:noFill/>
          <a:ln>
            <a:noFill/>
          </a:ln>
        </p:spPr>
        <p:txBody>
          <a:bodyPr anchorCtr="0" anchor="t" bIns="45700" lIns="91425" spcFirstLastPara="1" rIns="91425" wrap="square" tIns="45700">
            <a:noAutofit/>
          </a:bodyPr>
          <a:lstStyle/>
          <a:p>
            <a:pPr indent="-304800" lvl="0" marL="457200" rtl="0" algn="l">
              <a:spcBef>
                <a:spcPts val="360"/>
              </a:spcBef>
              <a:spcAft>
                <a:spcPts val="0"/>
              </a:spcAft>
              <a:buClr>
                <a:schemeClr val="dk1"/>
              </a:buClr>
              <a:buSzPts val="1200"/>
              <a:buChar char="●"/>
            </a:pPr>
            <a:r>
              <a:rPr lang="en-US">
                <a:latin typeface="Arial"/>
                <a:ea typeface="Arial"/>
                <a:cs typeface="Arial"/>
                <a:sym typeface="Arial"/>
              </a:rPr>
              <a:t>In Oregon, 90 percent of people who used the law were enrolled in hospice and 93 percent died at home.</a:t>
            </a:r>
            <a:endParaRPr>
              <a:latin typeface="Arial"/>
              <a:ea typeface="Arial"/>
              <a:cs typeface="Arial"/>
              <a:sym typeface="Arial"/>
            </a:endParaRPr>
          </a:p>
          <a:p>
            <a:pPr indent="-317500" lvl="0" marL="457200" rtl="0" algn="l">
              <a:spcBef>
                <a:spcPts val="0"/>
              </a:spcBef>
              <a:spcAft>
                <a:spcPts val="0"/>
              </a:spcAft>
              <a:buSzPts val="1400"/>
              <a:buChar char="●"/>
            </a:pPr>
            <a:r>
              <a:rPr lang="en-US">
                <a:latin typeface="Arial"/>
                <a:ea typeface="Arial"/>
                <a:cs typeface="Arial"/>
                <a:sym typeface="Arial"/>
              </a:rPr>
              <a:t>In fact, the article, </a:t>
            </a:r>
            <a:r>
              <a:rPr i="1" lang="en-US">
                <a:latin typeface="Arial"/>
                <a:ea typeface="Arial"/>
                <a:cs typeface="Arial"/>
                <a:sym typeface="Arial"/>
              </a:rPr>
              <a:t>Geographic Variation in Hospice Use Patterns at the End of Life</a:t>
            </a:r>
            <a:r>
              <a:rPr lang="en-US">
                <a:latin typeface="Arial"/>
                <a:ea typeface="Arial"/>
                <a:cs typeface="Arial"/>
                <a:sym typeface="Arial"/>
              </a:rPr>
              <a:t>, found that</a:t>
            </a:r>
            <a:r>
              <a:rPr i="1" lang="en-US">
                <a:latin typeface="Arial"/>
                <a:ea typeface="Arial"/>
                <a:cs typeface="Arial"/>
                <a:sym typeface="Arial"/>
              </a:rPr>
              <a:t> </a:t>
            </a:r>
            <a:r>
              <a:rPr lang="en-US">
                <a:latin typeface="Arial"/>
                <a:ea typeface="Arial"/>
                <a:cs typeface="Arial"/>
                <a:sym typeface="Arial"/>
              </a:rPr>
              <a:t>those at the end of their lives in Oregon have benefited from improved care as measured by clinical standards, increased referrals to hospice, and the experience of hospice nurses. This is due in part to the dialogue that </a:t>
            </a:r>
            <a:r>
              <a:rPr lang="en-US">
                <a:latin typeface="Arial"/>
                <a:ea typeface="Arial"/>
                <a:cs typeface="Arial"/>
                <a:sym typeface="Arial"/>
              </a:rPr>
              <a:t>authorization of </a:t>
            </a:r>
            <a:r>
              <a:rPr lang="en-US">
                <a:latin typeface="Arial"/>
                <a:ea typeface="Arial"/>
                <a:cs typeface="Arial"/>
                <a:sym typeface="Arial"/>
              </a:rPr>
              <a:t>medical aid in dying encourages between people and their doctors, better palliative care training for physicians and more hospice care referrals. </a:t>
            </a:r>
            <a:endParaRPr/>
          </a:p>
          <a:p>
            <a:pPr indent="0" lvl="0" marL="0" rtl="0" algn="l">
              <a:spcBef>
                <a:spcPts val="360"/>
              </a:spcBef>
              <a:spcAft>
                <a:spcPts val="0"/>
              </a:spcAft>
              <a:buClr>
                <a:srgbClr val="000000"/>
              </a:buClr>
              <a:buFont typeface="Arial"/>
              <a:buNone/>
            </a:pPr>
            <a:r>
              <a:rPr lang="en-US"/>
              <a:t>Citation: Vol. 34 No. 3 September 2007 Journal of Pain and Symptom Management 277</a:t>
            </a:r>
            <a:endParaRPr/>
          </a:p>
          <a:p>
            <a:pPr indent="0" lvl="0" marL="0" rtl="0" algn="l">
              <a:spcBef>
                <a:spcPts val="360"/>
              </a:spcBef>
              <a:spcAft>
                <a:spcPts val="0"/>
              </a:spcAft>
              <a:buClr>
                <a:srgbClr val="000000"/>
              </a:buClr>
              <a:buFont typeface="Arial"/>
              <a:buNone/>
            </a:pPr>
            <a:r>
              <a:rPr lang="en-US"/>
              <a:t>Geographic Variation in Hospice Use in the United States in 2002 Stephen R. Connor, PhD, Felix Elwert, PhD, Carol Spence, RN, MSN, and Nicholas A. Christakis, MD, PhD National Hospice and Palliative Care Organization (S.R.C., C.S.), Alexandria, Virginia; and Department of Health Care Policy (F.E., N.A.C.), Harvard Medical School, Boston, Massachusetts, </a:t>
            </a:r>
            <a:endParaRPr/>
          </a:p>
          <a:p>
            <a:pPr indent="0" lvl="0" marL="0" rtl="0" algn="l">
              <a:spcBef>
                <a:spcPts val="360"/>
              </a:spcBef>
              <a:spcAft>
                <a:spcPts val="0"/>
              </a:spcAft>
              <a:buClr>
                <a:srgbClr val="000000"/>
              </a:buClr>
              <a:buFont typeface="Arial"/>
              <a:buNone/>
            </a:pPr>
            <a:r>
              <a:rPr lang="en-US"/>
              <a:t>[Inappropriate hospice use defined as very short enrollment, very long enrollment, or disenrollment.]</a:t>
            </a:r>
            <a:endParaRPr/>
          </a:p>
          <a:p>
            <a:pPr indent="0" lvl="0" marL="0" rtl="0" algn="l">
              <a:spcBef>
                <a:spcPts val="360"/>
              </a:spcBef>
              <a:spcAft>
                <a:spcPts val="0"/>
              </a:spcAft>
              <a:buClr>
                <a:srgbClr val="000000"/>
              </a:buClr>
              <a:buFont typeface="Arial"/>
              <a:buNone/>
            </a:pPr>
            <a:r>
              <a:t/>
            </a:r>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07" name="Google Shape;207;p67:notes"/>
          <p:cNvSpPr txBox="1"/>
          <p:nvPr>
            <p:ph idx="12" type="sldNum"/>
          </p:nvPr>
        </p:nvSpPr>
        <p:spPr>
          <a:xfrm>
            <a:off x="3625850" y="8250238"/>
            <a:ext cx="2773363" cy="43497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69:notes"/>
          <p:cNvSpPr/>
          <p:nvPr>
            <p:ph idx="2" type="sldImg"/>
          </p:nvPr>
        </p:nvSpPr>
        <p:spPr>
          <a:xfrm>
            <a:off x="1028700" y="650875"/>
            <a:ext cx="4343400" cy="3257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69:notes"/>
          <p:cNvSpPr txBox="1"/>
          <p:nvPr>
            <p:ph idx="1" type="body"/>
          </p:nvPr>
        </p:nvSpPr>
        <p:spPr>
          <a:xfrm>
            <a:off x="639763" y="4125913"/>
            <a:ext cx="5121300" cy="3909900"/>
          </a:xfrm>
          <a:prstGeom prst="rect">
            <a:avLst/>
          </a:prstGeom>
          <a:noFill/>
          <a:ln>
            <a:noFill/>
          </a:ln>
        </p:spPr>
        <p:txBody>
          <a:bodyPr anchorCtr="0" anchor="t" bIns="45700" lIns="91425" spcFirstLastPara="1" rIns="91425" wrap="square" tIns="45700">
            <a:noAutofit/>
          </a:bodyPr>
          <a:lstStyle/>
          <a:p>
            <a:pPr indent="-317500" lvl="0" marL="457200" marR="0" rtl="0" algn="l">
              <a:spcBef>
                <a:spcPts val="0"/>
              </a:spcBef>
              <a:spcAft>
                <a:spcPts val="0"/>
              </a:spcAft>
              <a:buSzPts val="1400"/>
              <a:buChar char="●"/>
            </a:pPr>
            <a:r>
              <a:rPr lang="en-US">
                <a:latin typeface="Arial"/>
                <a:ea typeface="Arial"/>
                <a:cs typeface="Arial"/>
                <a:sym typeface="Arial"/>
              </a:rPr>
              <a:t>Patients in Oregon request a prescription primarily due to concerns of loss of quality of life and autonomy and often leave the prescription unfilled at the pharmacy as a comfort measure unless their suffering becomes unbearable.</a:t>
            </a:r>
            <a:endParaRPr b="0" i="0" sz="1200" u="none" cap="none" strike="noStrike">
              <a:solidFill>
                <a:schemeClr val="dk1"/>
              </a:solidFill>
              <a:latin typeface="Arial"/>
              <a:ea typeface="Arial"/>
              <a:cs typeface="Arial"/>
              <a:sym typeface="Arial"/>
            </a:endParaRPr>
          </a:p>
        </p:txBody>
      </p:sp>
      <p:sp>
        <p:nvSpPr>
          <p:cNvPr id="215" name="Google Shape;215;p69:notes"/>
          <p:cNvSpPr txBox="1"/>
          <p:nvPr>
            <p:ph idx="12" type="sldNum"/>
          </p:nvPr>
        </p:nvSpPr>
        <p:spPr>
          <a:xfrm>
            <a:off x="3625850" y="8250238"/>
            <a:ext cx="2773500" cy="4350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5ab17265c9_0_6:notes"/>
          <p:cNvSpPr/>
          <p:nvPr>
            <p:ph idx="2" type="sldImg"/>
          </p:nvPr>
        </p:nvSpPr>
        <p:spPr>
          <a:xfrm>
            <a:off x="1028700" y="650875"/>
            <a:ext cx="4343400" cy="3257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5ab17265c9_0_6:notes"/>
          <p:cNvSpPr txBox="1"/>
          <p:nvPr>
            <p:ph idx="1" type="body"/>
          </p:nvPr>
        </p:nvSpPr>
        <p:spPr>
          <a:xfrm>
            <a:off x="639763" y="4125913"/>
            <a:ext cx="5121300" cy="39099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SzPts val="1400"/>
              <a:buFont typeface="Arial"/>
              <a:buChar char="●"/>
            </a:pPr>
            <a:r>
              <a:t/>
            </a:r>
            <a:endParaRPr>
              <a:solidFill>
                <a:srgbClr val="000000"/>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2" name="Google Shape;222;g5ab17265c9_0_6:notes"/>
          <p:cNvSpPr txBox="1"/>
          <p:nvPr>
            <p:ph idx="12" type="sldNum"/>
          </p:nvPr>
        </p:nvSpPr>
        <p:spPr>
          <a:xfrm>
            <a:off x="3625850" y="8250238"/>
            <a:ext cx="2773500" cy="4350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5ab17265c9_0_12:notes"/>
          <p:cNvSpPr/>
          <p:nvPr>
            <p:ph idx="2" type="sldImg"/>
          </p:nvPr>
        </p:nvSpPr>
        <p:spPr>
          <a:xfrm>
            <a:off x="1028700" y="650875"/>
            <a:ext cx="4343400" cy="3257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5ab17265c9_0_12:notes"/>
          <p:cNvSpPr txBox="1"/>
          <p:nvPr>
            <p:ph idx="1" type="body"/>
          </p:nvPr>
        </p:nvSpPr>
        <p:spPr>
          <a:xfrm>
            <a:off x="639763" y="4125913"/>
            <a:ext cx="5121300" cy="39099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SzPts val="1400"/>
              <a:buFont typeface="Arial"/>
              <a:buChar char="●"/>
            </a:pPr>
            <a:r>
              <a:t/>
            </a:r>
            <a:endParaRPr>
              <a:solidFill>
                <a:srgbClr val="000000"/>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9" name="Google Shape;229;g5ab17265c9_0_12:notes"/>
          <p:cNvSpPr txBox="1"/>
          <p:nvPr>
            <p:ph idx="12" type="sldNum"/>
          </p:nvPr>
        </p:nvSpPr>
        <p:spPr>
          <a:xfrm>
            <a:off x="3625850" y="8250238"/>
            <a:ext cx="2773500" cy="4350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ab17265c9_0_113:notes"/>
          <p:cNvSpPr/>
          <p:nvPr>
            <p:ph idx="2" type="sldImg"/>
          </p:nvPr>
        </p:nvSpPr>
        <p:spPr>
          <a:xfrm>
            <a:off x="1078396" y="651214"/>
            <a:ext cx="4244100" cy="3257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5ab17265c9_0_113:notes"/>
          <p:cNvSpPr txBox="1"/>
          <p:nvPr>
            <p:ph idx="1" type="body"/>
          </p:nvPr>
        </p:nvSpPr>
        <p:spPr>
          <a:xfrm>
            <a:off x="640080" y="4126230"/>
            <a:ext cx="5120400" cy="3909300"/>
          </a:xfrm>
          <a:prstGeom prst="rect">
            <a:avLst/>
          </a:prstGeom>
          <a:noFill/>
          <a:ln>
            <a:noFill/>
          </a:ln>
        </p:spPr>
        <p:txBody>
          <a:bodyPr anchorCtr="0" anchor="t" bIns="42850" lIns="85725" spcFirstLastPara="1" rIns="85725" wrap="square" tIns="42850">
            <a:noAutofit/>
          </a:bodyPr>
          <a:lstStyle/>
          <a:p>
            <a:pPr indent="0" lvl="0" marL="0" rtl="0" algn="l">
              <a:spcBef>
                <a:spcPts val="0"/>
              </a:spcBef>
              <a:spcAft>
                <a:spcPts val="0"/>
              </a:spcAft>
              <a:buNone/>
            </a:pPr>
            <a:r>
              <a:t/>
            </a:r>
            <a:endParaRPr sz="1300"/>
          </a:p>
        </p:txBody>
      </p:sp>
      <p:sp>
        <p:nvSpPr>
          <p:cNvPr id="123" name="Google Shape;123;g5ab17265c9_0_113:notes"/>
          <p:cNvSpPr txBox="1"/>
          <p:nvPr>
            <p:ph idx="12" type="sldNum"/>
          </p:nvPr>
        </p:nvSpPr>
        <p:spPr>
          <a:xfrm>
            <a:off x="3625639" y="8250953"/>
            <a:ext cx="2773500" cy="434100"/>
          </a:xfrm>
          <a:prstGeom prst="rect">
            <a:avLst/>
          </a:prstGeom>
          <a:noFill/>
          <a:ln>
            <a:noFill/>
          </a:ln>
        </p:spPr>
        <p:txBody>
          <a:bodyPr anchorCtr="0" anchor="b" bIns="42850" lIns="85725" spcFirstLastPara="1" rIns="85725" wrap="square" tIns="42850">
            <a:noAutofit/>
          </a:bodyPr>
          <a:lstStyle/>
          <a:p>
            <a:pPr indent="0" lvl="0" marL="0" rtl="0" algn="r">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ab17265c9_0_120:notes"/>
          <p:cNvSpPr/>
          <p:nvPr>
            <p:ph idx="2" type="sldImg"/>
          </p:nvPr>
        </p:nvSpPr>
        <p:spPr>
          <a:xfrm>
            <a:off x="1078396" y="651214"/>
            <a:ext cx="4244100" cy="3257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5ab17265c9_0_120:notes"/>
          <p:cNvSpPr txBox="1"/>
          <p:nvPr>
            <p:ph idx="1" type="body"/>
          </p:nvPr>
        </p:nvSpPr>
        <p:spPr>
          <a:xfrm>
            <a:off x="640080" y="4126230"/>
            <a:ext cx="5120400" cy="3909300"/>
          </a:xfrm>
          <a:prstGeom prst="rect">
            <a:avLst/>
          </a:prstGeom>
          <a:noFill/>
          <a:ln>
            <a:noFill/>
          </a:ln>
        </p:spPr>
        <p:txBody>
          <a:bodyPr anchorCtr="0" anchor="t" bIns="42850" lIns="85725" spcFirstLastPara="1" rIns="85725" wrap="square" tIns="42850">
            <a:noAutofit/>
          </a:bodyPr>
          <a:lstStyle/>
          <a:p>
            <a:pPr indent="0" lvl="0" marL="0" rtl="0" algn="l">
              <a:spcBef>
                <a:spcPts val="0"/>
              </a:spcBef>
              <a:spcAft>
                <a:spcPts val="0"/>
              </a:spcAft>
              <a:buNone/>
            </a:pPr>
            <a:r>
              <a:t/>
            </a:r>
            <a:endParaRPr sz="1300"/>
          </a:p>
        </p:txBody>
      </p:sp>
      <p:sp>
        <p:nvSpPr>
          <p:cNvPr id="131" name="Google Shape;131;g5ab17265c9_0_120:notes"/>
          <p:cNvSpPr txBox="1"/>
          <p:nvPr>
            <p:ph idx="12" type="sldNum"/>
          </p:nvPr>
        </p:nvSpPr>
        <p:spPr>
          <a:xfrm>
            <a:off x="3625639" y="8250953"/>
            <a:ext cx="2773500" cy="434100"/>
          </a:xfrm>
          <a:prstGeom prst="rect">
            <a:avLst/>
          </a:prstGeom>
          <a:noFill/>
          <a:ln>
            <a:noFill/>
          </a:ln>
        </p:spPr>
        <p:txBody>
          <a:bodyPr anchorCtr="0" anchor="b" bIns="42850" lIns="85725" spcFirstLastPara="1" rIns="85725" wrap="square" tIns="42850">
            <a:noAutofit/>
          </a:bodyPr>
          <a:lstStyle/>
          <a:p>
            <a:pPr indent="0" lvl="0" marL="0" rtl="0" algn="r">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ab17265c9_0_127:notes"/>
          <p:cNvSpPr/>
          <p:nvPr>
            <p:ph idx="2" type="sldImg"/>
          </p:nvPr>
        </p:nvSpPr>
        <p:spPr>
          <a:xfrm>
            <a:off x="1078396" y="651214"/>
            <a:ext cx="4244100" cy="3257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5ab17265c9_0_127:notes"/>
          <p:cNvSpPr txBox="1"/>
          <p:nvPr>
            <p:ph idx="1" type="body"/>
          </p:nvPr>
        </p:nvSpPr>
        <p:spPr>
          <a:xfrm>
            <a:off x="640080" y="4126230"/>
            <a:ext cx="5120400" cy="3909300"/>
          </a:xfrm>
          <a:prstGeom prst="rect">
            <a:avLst/>
          </a:prstGeom>
          <a:noFill/>
          <a:ln>
            <a:noFill/>
          </a:ln>
        </p:spPr>
        <p:txBody>
          <a:bodyPr anchorCtr="0" anchor="t" bIns="42850" lIns="85725" spcFirstLastPara="1" rIns="85725" wrap="square" tIns="42850">
            <a:noAutofit/>
          </a:bodyPr>
          <a:lstStyle/>
          <a:p>
            <a:pPr indent="0" lvl="0" marL="0" rtl="0" algn="l">
              <a:spcBef>
                <a:spcPts val="0"/>
              </a:spcBef>
              <a:spcAft>
                <a:spcPts val="0"/>
              </a:spcAft>
              <a:buNone/>
            </a:pPr>
            <a:r>
              <a:t/>
            </a:r>
            <a:endParaRPr sz="1300"/>
          </a:p>
        </p:txBody>
      </p:sp>
      <p:sp>
        <p:nvSpPr>
          <p:cNvPr id="139" name="Google Shape;139;g5ab17265c9_0_127:notes"/>
          <p:cNvSpPr txBox="1"/>
          <p:nvPr>
            <p:ph idx="12" type="sldNum"/>
          </p:nvPr>
        </p:nvSpPr>
        <p:spPr>
          <a:xfrm>
            <a:off x="3625639" y="8250953"/>
            <a:ext cx="2773500" cy="434100"/>
          </a:xfrm>
          <a:prstGeom prst="rect">
            <a:avLst/>
          </a:prstGeom>
          <a:noFill/>
          <a:ln>
            <a:noFill/>
          </a:ln>
        </p:spPr>
        <p:txBody>
          <a:bodyPr anchorCtr="0" anchor="b" bIns="42850" lIns="85725" spcFirstLastPara="1" rIns="85725" wrap="square" tIns="42850">
            <a:noAutofit/>
          </a:bodyPr>
          <a:lstStyle/>
          <a:p>
            <a:pPr indent="0" lvl="0" marL="0" rtl="0" algn="r">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ab17265c9_0_134:notes"/>
          <p:cNvSpPr/>
          <p:nvPr>
            <p:ph idx="2" type="sldImg"/>
          </p:nvPr>
        </p:nvSpPr>
        <p:spPr>
          <a:xfrm>
            <a:off x="1078396" y="651214"/>
            <a:ext cx="4244100" cy="3257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5ab17265c9_0_134:notes"/>
          <p:cNvSpPr txBox="1"/>
          <p:nvPr>
            <p:ph idx="1" type="body"/>
          </p:nvPr>
        </p:nvSpPr>
        <p:spPr>
          <a:xfrm>
            <a:off x="640080" y="4126230"/>
            <a:ext cx="5120400" cy="3909300"/>
          </a:xfrm>
          <a:prstGeom prst="rect">
            <a:avLst/>
          </a:prstGeom>
          <a:noFill/>
          <a:ln>
            <a:noFill/>
          </a:ln>
        </p:spPr>
        <p:txBody>
          <a:bodyPr anchorCtr="0" anchor="t" bIns="42850" lIns="85725" spcFirstLastPara="1" rIns="85725" wrap="square" tIns="42850">
            <a:noAutofit/>
          </a:bodyPr>
          <a:lstStyle/>
          <a:p>
            <a:pPr indent="0" lvl="0" marL="0" rtl="0" algn="l">
              <a:spcBef>
                <a:spcPts val="0"/>
              </a:spcBef>
              <a:spcAft>
                <a:spcPts val="0"/>
              </a:spcAft>
              <a:buNone/>
            </a:pPr>
            <a:r>
              <a:t/>
            </a:r>
            <a:endParaRPr sz="1300"/>
          </a:p>
        </p:txBody>
      </p:sp>
      <p:sp>
        <p:nvSpPr>
          <p:cNvPr id="147" name="Google Shape;147;g5ab17265c9_0_134:notes"/>
          <p:cNvSpPr txBox="1"/>
          <p:nvPr>
            <p:ph idx="12" type="sldNum"/>
          </p:nvPr>
        </p:nvSpPr>
        <p:spPr>
          <a:xfrm>
            <a:off x="3625639" y="8250953"/>
            <a:ext cx="2773500" cy="434100"/>
          </a:xfrm>
          <a:prstGeom prst="rect">
            <a:avLst/>
          </a:prstGeom>
          <a:noFill/>
          <a:ln>
            <a:noFill/>
          </a:ln>
        </p:spPr>
        <p:txBody>
          <a:bodyPr anchorCtr="0" anchor="b" bIns="42850" lIns="85725" spcFirstLastPara="1" rIns="85725" wrap="square" tIns="42850">
            <a:noAutofit/>
          </a:bodyPr>
          <a:lstStyle/>
          <a:p>
            <a:pPr indent="0" lvl="0" marL="0" rtl="0" algn="r">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ab17265c9_0_141:notes"/>
          <p:cNvSpPr/>
          <p:nvPr>
            <p:ph idx="2" type="sldImg"/>
          </p:nvPr>
        </p:nvSpPr>
        <p:spPr>
          <a:xfrm>
            <a:off x="1078396" y="651214"/>
            <a:ext cx="4244100" cy="3257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5ab17265c9_0_141:notes"/>
          <p:cNvSpPr txBox="1"/>
          <p:nvPr>
            <p:ph idx="1" type="body"/>
          </p:nvPr>
        </p:nvSpPr>
        <p:spPr>
          <a:xfrm>
            <a:off x="640080" y="4126230"/>
            <a:ext cx="5120400" cy="3909300"/>
          </a:xfrm>
          <a:prstGeom prst="rect">
            <a:avLst/>
          </a:prstGeom>
          <a:noFill/>
          <a:ln>
            <a:noFill/>
          </a:ln>
        </p:spPr>
        <p:txBody>
          <a:bodyPr anchorCtr="0" anchor="t" bIns="42850" lIns="85725" spcFirstLastPara="1" rIns="85725" wrap="square" tIns="42850">
            <a:noAutofit/>
          </a:bodyPr>
          <a:lstStyle/>
          <a:p>
            <a:pPr indent="0" lvl="0" marL="0" rtl="0" algn="l">
              <a:spcBef>
                <a:spcPts val="0"/>
              </a:spcBef>
              <a:spcAft>
                <a:spcPts val="0"/>
              </a:spcAft>
              <a:buNone/>
            </a:pPr>
            <a:r>
              <a:t/>
            </a:r>
            <a:endParaRPr sz="1300"/>
          </a:p>
        </p:txBody>
      </p:sp>
      <p:sp>
        <p:nvSpPr>
          <p:cNvPr id="155" name="Google Shape;155;g5ab17265c9_0_141:notes"/>
          <p:cNvSpPr txBox="1"/>
          <p:nvPr>
            <p:ph idx="12" type="sldNum"/>
          </p:nvPr>
        </p:nvSpPr>
        <p:spPr>
          <a:xfrm>
            <a:off x="3625639" y="8250953"/>
            <a:ext cx="2773500" cy="434100"/>
          </a:xfrm>
          <a:prstGeom prst="rect">
            <a:avLst/>
          </a:prstGeom>
          <a:noFill/>
          <a:ln>
            <a:noFill/>
          </a:ln>
        </p:spPr>
        <p:txBody>
          <a:bodyPr anchorCtr="0" anchor="b" bIns="42850" lIns="85725" spcFirstLastPara="1" rIns="85725" wrap="square" tIns="42850">
            <a:noAutofit/>
          </a:bodyPr>
          <a:lstStyle/>
          <a:p>
            <a:pPr indent="0" lvl="0" marL="0" rtl="0" algn="r">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ab17265c9_0_148:notes"/>
          <p:cNvSpPr/>
          <p:nvPr>
            <p:ph idx="2" type="sldImg"/>
          </p:nvPr>
        </p:nvSpPr>
        <p:spPr>
          <a:xfrm>
            <a:off x="1078396" y="651214"/>
            <a:ext cx="4244100" cy="3257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5ab17265c9_0_148:notes"/>
          <p:cNvSpPr txBox="1"/>
          <p:nvPr>
            <p:ph idx="1" type="body"/>
          </p:nvPr>
        </p:nvSpPr>
        <p:spPr>
          <a:xfrm>
            <a:off x="640080" y="4126230"/>
            <a:ext cx="5120400" cy="3909300"/>
          </a:xfrm>
          <a:prstGeom prst="rect">
            <a:avLst/>
          </a:prstGeom>
          <a:noFill/>
          <a:ln>
            <a:noFill/>
          </a:ln>
        </p:spPr>
        <p:txBody>
          <a:bodyPr anchorCtr="0" anchor="t" bIns="42850" lIns="85725" spcFirstLastPara="1" rIns="85725" wrap="square" tIns="42850">
            <a:noAutofit/>
          </a:bodyPr>
          <a:lstStyle/>
          <a:p>
            <a:pPr indent="0" lvl="0" marL="0" rtl="0" algn="l">
              <a:spcBef>
                <a:spcPts val="0"/>
              </a:spcBef>
              <a:spcAft>
                <a:spcPts val="0"/>
              </a:spcAft>
              <a:buNone/>
            </a:pPr>
            <a:r>
              <a:t/>
            </a:r>
            <a:endParaRPr sz="1300"/>
          </a:p>
        </p:txBody>
      </p:sp>
      <p:sp>
        <p:nvSpPr>
          <p:cNvPr id="163" name="Google Shape;163;g5ab17265c9_0_148:notes"/>
          <p:cNvSpPr txBox="1"/>
          <p:nvPr>
            <p:ph idx="12" type="sldNum"/>
          </p:nvPr>
        </p:nvSpPr>
        <p:spPr>
          <a:xfrm>
            <a:off x="3625639" y="8250953"/>
            <a:ext cx="2773500" cy="434100"/>
          </a:xfrm>
          <a:prstGeom prst="rect">
            <a:avLst/>
          </a:prstGeom>
          <a:noFill/>
          <a:ln>
            <a:noFill/>
          </a:ln>
        </p:spPr>
        <p:txBody>
          <a:bodyPr anchorCtr="0" anchor="b" bIns="42850" lIns="85725" spcFirstLastPara="1" rIns="85725" wrap="square" tIns="42850">
            <a:noAutofit/>
          </a:bodyPr>
          <a:lstStyle/>
          <a:p>
            <a:pPr indent="0" lvl="0" marL="0" rtl="0" algn="r">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ab17265c9_0_155:notes"/>
          <p:cNvSpPr/>
          <p:nvPr>
            <p:ph idx="2" type="sldImg"/>
          </p:nvPr>
        </p:nvSpPr>
        <p:spPr>
          <a:xfrm>
            <a:off x="1078396" y="651214"/>
            <a:ext cx="4244100" cy="3257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5ab17265c9_0_155:notes"/>
          <p:cNvSpPr txBox="1"/>
          <p:nvPr>
            <p:ph idx="1" type="body"/>
          </p:nvPr>
        </p:nvSpPr>
        <p:spPr>
          <a:xfrm>
            <a:off x="640080" y="4126230"/>
            <a:ext cx="5120400" cy="3909300"/>
          </a:xfrm>
          <a:prstGeom prst="rect">
            <a:avLst/>
          </a:prstGeom>
          <a:noFill/>
          <a:ln>
            <a:noFill/>
          </a:ln>
        </p:spPr>
        <p:txBody>
          <a:bodyPr anchorCtr="0" anchor="t" bIns="42850" lIns="85725" spcFirstLastPara="1" rIns="85725" wrap="square" tIns="42850">
            <a:noAutofit/>
          </a:bodyPr>
          <a:lstStyle/>
          <a:p>
            <a:pPr indent="0" lvl="0" marL="0" rtl="0" algn="l">
              <a:spcBef>
                <a:spcPts val="0"/>
              </a:spcBef>
              <a:spcAft>
                <a:spcPts val="0"/>
              </a:spcAft>
              <a:buNone/>
            </a:pPr>
            <a:r>
              <a:t/>
            </a:r>
            <a:endParaRPr sz="1300"/>
          </a:p>
        </p:txBody>
      </p:sp>
      <p:sp>
        <p:nvSpPr>
          <p:cNvPr id="171" name="Google Shape;171;g5ab17265c9_0_155:notes"/>
          <p:cNvSpPr txBox="1"/>
          <p:nvPr>
            <p:ph idx="12" type="sldNum"/>
          </p:nvPr>
        </p:nvSpPr>
        <p:spPr>
          <a:xfrm>
            <a:off x="3625639" y="8250953"/>
            <a:ext cx="2773500" cy="434100"/>
          </a:xfrm>
          <a:prstGeom prst="rect">
            <a:avLst/>
          </a:prstGeom>
          <a:noFill/>
          <a:ln>
            <a:noFill/>
          </a:ln>
        </p:spPr>
        <p:txBody>
          <a:bodyPr anchorCtr="0" anchor="b" bIns="42850" lIns="85725" spcFirstLastPara="1" rIns="85725" wrap="square" tIns="42850">
            <a:noAutofit/>
          </a:bodyPr>
          <a:lstStyle/>
          <a:p>
            <a:pPr indent="0" lvl="0" marL="0" rtl="0" algn="r">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61:notes"/>
          <p:cNvSpPr/>
          <p:nvPr>
            <p:ph idx="2" type="sldImg"/>
          </p:nvPr>
        </p:nvSpPr>
        <p:spPr>
          <a:xfrm>
            <a:off x="1028700" y="650875"/>
            <a:ext cx="4343400" cy="3257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61:notes"/>
          <p:cNvSpPr txBox="1"/>
          <p:nvPr>
            <p:ph idx="1" type="body"/>
          </p:nvPr>
        </p:nvSpPr>
        <p:spPr>
          <a:xfrm>
            <a:off x="639763" y="4125913"/>
            <a:ext cx="5121275" cy="3910012"/>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SzPts val="1400"/>
              <a:buFont typeface="Arial"/>
              <a:buChar char="●"/>
            </a:pPr>
            <a:r>
              <a:rPr lang="en-US">
                <a:solidFill>
                  <a:srgbClr val="000000"/>
                </a:solidFill>
                <a:latin typeface="Arial"/>
                <a:ea typeface="Arial"/>
                <a:cs typeface="Arial"/>
                <a:sym typeface="Arial"/>
              </a:rPr>
              <a:t>20</a:t>
            </a:r>
            <a:r>
              <a:rPr lang="en-US">
                <a:solidFill>
                  <a:srgbClr val="000000"/>
                </a:solidFill>
                <a:latin typeface="Arial"/>
                <a:ea typeface="Arial"/>
                <a:cs typeface="Arial"/>
                <a:sym typeface="Arial"/>
              </a:rPr>
              <a:t> years of data from Oregon, and 40 years of combined data from all the authorized states, demonstrates that the law works as intended.</a:t>
            </a:r>
            <a:endParaRPr>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SzPts val="1400"/>
              <a:buFont typeface="Arial"/>
              <a:buChar char="●"/>
            </a:pPr>
            <a:r>
              <a:rPr lang="en-US">
                <a:solidFill>
                  <a:srgbClr val="000000"/>
                </a:solidFill>
                <a:latin typeface="Arial"/>
                <a:ea typeface="Arial"/>
                <a:cs typeface="Arial"/>
                <a:sym typeface="Arial"/>
              </a:rPr>
              <a:t>The evidence and data dispels the myths. None of the concerns or fears that opponents have raised have occurred.</a:t>
            </a:r>
            <a:endParaRPr>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SzPts val="1400"/>
              <a:buFont typeface="Arial"/>
              <a:buChar char="●"/>
            </a:pPr>
            <a:r>
              <a:rPr lang="en-US">
                <a:solidFill>
                  <a:srgbClr val="000000"/>
                </a:solidFill>
                <a:latin typeface="Arial"/>
                <a:ea typeface="Arial"/>
                <a:cs typeface="Arial"/>
                <a:sym typeface="Arial"/>
              </a:rPr>
              <a:t>Instead the data shows:</a:t>
            </a:r>
            <a:endParaRPr>
              <a:solidFill>
                <a:srgbClr val="000000"/>
              </a:solidFill>
              <a:latin typeface="Arial"/>
              <a:ea typeface="Arial"/>
              <a:cs typeface="Arial"/>
              <a:sym typeface="Arial"/>
            </a:endParaRPr>
          </a:p>
          <a:p>
            <a:pPr indent="-304800" lvl="1" marL="914400" rtl="0" algn="l">
              <a:lnSpc>
                <a:spcPct val="110000"/>
              </a:lnSpc>
              <a:spcBef>
                <a:spcPts val="0"/>
              </a:spcBef>
              <a:spcAft>
                <a:spcPts val="0"/>
              </a:spcAft>
              <a:buSzPts val="1200"/>
              <a:buChar char="○"/>
            </a:pPr>
            <a:r>
              <a:rPr lang="en-US">
                <a:solidFill>
                  <a:srgbClr val="000000"/>
                </a:solidFill>
                <a:latin typeface="Arial"/>
                <a:ea typeface="Arial"/>
                <a:cs typeface="Arial"/>
                <a:sym typeface="Arial"/>
              </a:rPr>
              <a:t>Medical aid in dying is a compassionate medical practice. Simply having a prescription for aid-in-dying medication on hand is a comfort to dying people and allows them to live their remaining days to the fullest even if the ultimately choose not to self-administer the medication. </a:t>
            </a:r>
            <a:endParaRPr>
              <a:solidFill>
                <a:srgbClr val="000000"/>
              </a:solidFill>
              <a:latin typeface="Arial"/>
              <a:ea typeface="Arial"/>
              <a:cs typeface="Arial"/>
              <a:sym typeface="Arial"/>
            </a:endParaRPr>
          </a:p>
          <a:p>
            <a:pPr indent="-304800" lvl="1" marL="914400" rtl="0" algn="l">
              <a:lnSpc>
                <a:spcPct val="110000"/>
              </a:lnSpc>
              <a:spcBef>
                <a:spcPts val="0"/>
              </a:spcBef>
              <a:spcAft>
                <a:spcPts val="0"/>
              </a:spcAft>
              <a:buSzPts val="1200"/>
              <a:buChar char="○"/>
            </a:pPr>
            <a:r>
              <a:rPr lang="en-US">
                <a:solidFill>
                  <a:srgbClr val="000000"/>
                </a:solidFill>
                <a:latin typeface="Arial"/>
                <a:ea typeface="Arial"/>
                <a:cs typeface="Arial"/>
                <a:sym typeface="Arial"/>
              </a:rPr>
              <a:t>People use the law to minimize pain and suffering, not to save money.</a:t>
            </a:r>
            <a:endParaRPr>
              <a:solidFill>
                <a:srgbClr val="000000"/>
              </a:solidFill>
              <a:latin typeface="Arial"/>
              <a:ea typeface="Arial"/>
              <a:cs typeface="Arial"/>
              <a:sym typeface="Arial"/>
            </a:endParaRPr>
          </a:p>
          <a:p>
            <a:pPr indent="-304800" lvl="1" marL="914400" rtl="0" algn="l">
              <a:lnSpc>
                <a:spcPct val="110000"/>
              </a:lnSpc>
              <a:spcBef>
                <a:spcPts val="0"/>
              </a:spcBef>
              <a:spcAft>
                <a:spcPts val="0"/>
              </a:spcAft>
              <a:buSzPts val="1200"/>
              <a:buChar char="○"/>
            </a:pPr>
            <a:r>
              <a:rPr lang="en-US">
                <a:solidFill>
                  <a:srgbClr val="000000"/>
                </a:solidFill>
                <a:latin typeface="Arial"/>
                <a:ea typeface="Arial"/>
                <a:cs typeface="Arial"/>
                <a:sym typeface="Arial"/>
              </a:rPr>
              <a:t>There has never been a single instance of abuse in a combined thirty years of authorized medical aid in dying. The elderly, people with disabilities and people of color have not been coerced into using the law. </a:t>
            </a:r>
            <a:endParaRPr>
              <a:solidFill>
                <a:srgbClr val="000000"/>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9" name="Google Shape;179;p61:notes"/>
          <p:cNvSpPr txBox="1"/>
          <p:nvPr>
            <p:ph idx="12" type="sldNum"/>
          </p:nvPr>
        </p:nvSpPr>
        <p:spPr>
          <a:xfrm>
            <a:off x="3625850" y="8250238"/>
            <a:ext cx="2773363" cy="43497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mp;C Title Slide" showMasterSp="0">
  <p:cSld name="C&amp;C Title Slide">
    <p:bg>
      <p:bgPr>
        <a:blipFill rotWithShape="1">
          <a:blip r:embed="rId2">
            <a:alphaModFix/>
          </a:blip>
          <a:stretch>
            <a:fillRect b="0" l="0" r="0" t="0"/>
          </a:stretch>
        </a:blipFill>
      </p:bgPr>
    </p:bg>
    <p:spTree>
      <p:nvGrpSpPr>
        <p:cNvPr id="17" name="Shape 17"/>
        <p:cNvGrpSpPr/>
        <p:nvPr/>
      </p:nvGrpSpPr>
      <p:grpSpPr>
        <a:xfrm>
          <a:off x="0" y="0"/>
          <a:ext cx="0" cy="0"/>
          <a:chOff x="0" y="0"/>
          <a:chExt cx="0" cy="0"/>
        </a:xfrm>
      </p:grpSpPr>
      <p:sp>
        <p:nvSpPr>
          <p:cNvPr id="18" name="Google Shape;18;p2"/>
          <p:cNvSpPr txBox="1"/>
          <p:nvPr>
            <p:ph type="ctrTitle"/>
          </p:nvPr>
        </p:nvSpPr>
        <p:spPr>
          <a:xfrm>
            <a:off x="457200" y="4876800"/>
            <a:ext cx="5715000" cy="1006429"/>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1pPr>
            <a:lvl2pPr indent="0" lvl="1"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2pPr>
            <a:lvl3pPr indent="0" lvl="2"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3pPr>
            <a:lvl4pPr indent="0" lvl="3"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4pPr>
            <a:lvl5pPr indent="0" lvl="4"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5pPr>
            <a:lvl6pPr indent="0" lvl="5" marL="457200"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6pPr>
            <a:lvl7pPr indent="0" lvl="6" marL="914400"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7pPr>
            <a:lvl8pPr indent="0" lvl="7" marL="1371600"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8pPr>
            <a:lvl9pPr indent="0" lvl="8" marL="1828800"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9pPr>
          </a:lstStyle>
          <a:p/>
        </p:txBody>
      </p:sp>
      <p:sp>
        <p:nvSpPr>
          <p:cNvPr id="19" name="Google Shape;19;p2"/>
          <p:cNvSpPr txBox="1"/>
          <p:nvPr>
            <p:ph idx="1" type="subTitle"/>
          </p:nvPr>
        </p:nvSpPr>
        <p:spPr>
          <a:xfrm>
            <a:off x="457200" y="6019800"/>
            <a:ext cx="5715000" cy="307777"/>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rgbClr val="1D9DBB"/>
              </a:buClr>
              <a:buSzPts val="1800"/>
              <a:buFont typeface="Arial"/>
              <a:buNone/>
              <a:defRPr b="1" i="0" sz="2000" u="none" cap="none" strike="noStrike">
                <a:solidFill>
                  <a:srgbClr val="1D9DBB"/>
                </a:solidFill>
                <a:latin typeface="Arial"/>
                <a:ea typeface="Arial"/>
                <a:cs typeface="Arial"/>
                <a:sym typeface="Arial"/>
              </a:defRPr>
            </a:lvl1pPr>
            <a:lvl2pPr indent="0" lvl="1" marL="457200" marR="0" rtl="0" algn="ctr">
              <a:spcBef>
                <a:spcPts val="320"/>
              </a:spcBef>
              <a:spcAft>
                <a:spcPts val="0"/>
              </a:spcAft>
              <a:buClr>
                <a:srgbClr val="888E9B"/>
              </a:buClr>
              <a:buSzPts val="1600"/>
              <a:buFont typeface="Arial"/>
              <a:buNone/>
              <a:defRPr b="0" i="0" sz="1600" u="none" cap="none" strike="noStrike">
                <a:solidFill>
                  <a:srgbClr val="888E9B"/>
                </a:solidFill>
                <a:latin typeface="Avenir"/>
                <a:ea typeface="Avenir"/>
                <a:cs typeface="Avenir"/>
                <a:sym typeface="Avenir"/>
              </a:defRPr>
            </a:lvl2pPr>
            <a:lvl3pPr indent="0" lvl="2" marL="914400" marR="0" rtl="0" algn="ctr">
              <a:spcBef>
                <a:spcPts val="280"/>
              </a:spcBef>
              <a:spcAft>
                <a:spcPts val="0"/>
              </a:spcAft>
              <a:buClr>
                <a:srgbClr val="888E9B"/>
              </a:buClr>
              <a:buSzPts val="1400"/>
              <a:buFont typeface="Arial"/>
              <a:buNone/>
              <a:defRPr b="0" i="0" sz="1400" u="none" cap="none" strike="noStrike">
                <a:solidFill>
                  <a:srgbClr val="888E9B"/>
                </a:solidFill>
                <a:latin typeface="Avenir"/>
                <a:ea typeface="Avenir"/>
                <a:cs typeface="Avenir"/>
                <a:sym typeface="Avenir"/>
              </a:defRPr>
            </a:lvl3pPr>
            <a:lvl4pPr indent="0" lvl="3" marL="1371600" marR="0" rtl="0" algn="ctr">
              <a:spcBef>
                <a:spcPts val="240"/>
              </a:spcBef>
              <a:spcAft>
                <a:spcPts val="0"/>
              </a:spcAft>
              <a:buClr>
                <a:srgbClr val="888E9B"/>
              </a:buClr>
              <a:buSzPts val="1200"/>
              <a:buFont typeface="Arial"/>
              <a:buNone/>
              <a:defRPr b="0" i="0" sz="1200" u="none" cap="none" strike="noStrike">
                <a:solidFill>
                  <a:srgbClr val="888E9B"/>
                </a:solidFill>
                <a:latin typeface="Avenir"/>
                <a:ea typeface="Avenir"/>
                <a:cs typeface="Avenir"/>
                <a:sym typeface="Avenir"/>
              </a:defRPr>
            </a:lvl4pPr>
            <a:lvl5pPr indent="0" lvl="4" marL="1828800" marR="0" rtl="0" algn="ctr">
              <a:spcBef>
                <a:spcPts val="240"/>
              </a:spcBef>
              <a:spcAft>
                <a:spcPts val="0"/>
              </a:spcAft>
              <a:buClr>
                <a:srgbClr val="888E9B"/>
              </a:buClr>
              <a:buSzPts val="1200"/>
              <a:buFont typeface="Arial"/>
              <a:buNone/>
              <a:defRPr b="0" i="0" sz="1200" u="none" cap="none" strike="noStrike">
                <a:solidFill>
                  <a:srgbClr val="888E9B"/>
                </a:solidFill>
                <a:latin typeface="Avenir"/>
                <a:ea typeface="Avenir"/>
                <a:cs typeface="Avenir"/>
                <a:sym typeface="Avenir"/>
              </a:defRPr>
            </a:lvl5pPr>
            <a:lvl6pPr indent="0" lvl="5" marL="2286000" marR="0" rtl="0" algn="ctr">
              <a:spcBef>
                <a:spcPts val="400"/>
              </a:spcBef>
              <a:spcAft>
                <a:spcPts val="0"/>
              </a:spcAft>
              <a:buClr>
                <a:srgbClr val="888E9B"/>
              </a:buClr>
              <a:buSzPts val="2000"/>
              <a:buFont typeface="Arial"/>
              <a:buNone/>
              <a:defRPr b="0" i="0" sz="2000" u="none" cap="none" strike="noStrike">
                <a:solidFill>
                  <a:srgbClr val="888E9B"/>
                </a:solidFill>
                <a:latin typeface="Arial"/>
                <a:ea typeface="Arial"/>
                <a:cs typeface="Arial"/>
                <a:sym typeface="Arial"/>
              </a:defRPr>
            </a:lvl6pPr>
            <a:lvl7pPr indent="0" lvl="6" marL="2743200" marR="0" rtl="0" algn="ctr">
              <a:spcBef>
                <a:spcPts val="400"/>
              </a:spcBef>
              <a:spcAft>
                <a:spcPts val="0"/>
              </a:spcAft>
              <a:buClr>
                <a:srgbClr val="888E9B"/>
              </a:buClr>
              <a:buSzPts val="2000"/>
              <a:buFont typeface="Arial"/>
              <a:buNone/>
              <a:defRPr b="0" i="0" sz="2000" u="none" cap="none" strike="noStrike">
                <a:solidFill>
                  <a:srgbClr val="888E9B"/>
                </a:solidFill>
                <a:latin typeface="Arial"/>
                <a:ea typeface="Arial"/>
                <a:cs typeface="Arial"/>
                <a:sym typeface="Arial"/>
              </a:defRPr>
            </a:lvl7pPr>
            <a:lvl8pPr indent="0" lvl="7" marL="3200400" marR="0" rtl="0" algn="ctr">
              <a:spcBef>
                <a:spcPts val="400"/>
              </a:spcBef>
              <a:spcAft>
                <a:spcPts val="0"/>
              </a:spcAft>
              <a:buClr>
                <a:srgbClr val="888E9B"/>
              </a:buClr>
              <a:buSzPts val="2000"/>
              <a:buFont typeface="Arial"/>
              <a:buNone/>
              <a:defRPr b="0" i="0" sz="2000" u="none" cap="none" strike="noStrike">
                <a:solidFill>
                  <a:srgbClr val="888E9B"/>
                </a:solidFill>
                <a:latin typeface="Arial"/>
                <a:ea typeface="Arial"/>
                <a:cs typeface="Arial"/>
                <a:sym typeface="Arial"/>
              </a:defRPr>
            </a:lvl8pPr>
            <a:lvl9pPr indent="0" lvl="8" marL="3657600" marR="0" rtl="0" algn="ctr">
              <a:spcBef>
                <a:spcPts val="400"/>
              </a:spcBef>
              <a:spcAft>
                <a:spcPts val="0"/>
              </a:spcAft>
              <a:buClr>
                <a:srgbClr val="888E9B"/>
              </a:buClr>
              <a:buSzPts val="2000"/>
              <a:buFont typeface="Arial"/>
              <a:buNone/>
              <a:defRPr b="0" i="0" sz="2000" u="none" cap="none" strike="noStrike">
                <a:solidFill>
                  <a:srgbClr val="888E9B"/>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82" name="Shape 82"/>
        <p:cNvGrpSpPr/>
        <p:nvPr/>
      </p:nvGrpSpPr>
      <p:grpSpPr>
        <a:xfrm>
          <a:off x="0" y="0"/>
          <a:ext cx="0" cy="0"/>
          <a:chOff x="0" y="0"/>
          <a:chExt cx="0" cy="0"/>
        </a:xfrm>
      </p:grpSpPr>
      <p:sp>
        <p:nvSpPr>
          <p:cNvPr id="83" name="Google Shape;83;p12"/>
          <p:cNvSpPr/>
          <p:nvPr/>
        </p:nvSpPr>
        <p:spPr>
          <a:xfrm>
            <a:off x="0" y="2647950"/>
            <a:ext cx="3571800" cy="420990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4" name="Google Shape;84;p12"/>
          <p:cNvSpPr/>
          <p:nvPr/>
        </p:nvSpPr>
        <p:spPr>
          <a:xfrm rot="5400000">
            <a:off x="433428" y="-433348"/>
            <a:ext cx="6858000" cy="7724700"/>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5" name="Google Shape;85;p12"/>
          <p:cNvSpPr txBox="1"/>
          <p:nvPr>
            <p:ph type="title"/>
          </p:nvPr>
        </p:nvSpPr>
        <p:spPr>
          <a:xfrm rot="-2459987">
            <a:off x="784876" y="1576173"/>
            <a:ext cx="5212054" cy="1089417"/>
          </a:xfrm>
          <a:prstGeom prst="rect">
            <a:avLst/>
          </a:prstGeom>
          <a:noFill/>
          <a:ln>
            <a:noFill/>
          </a:ln>
        </p:spPr>
        <p:txBody>
          <a:bodyPr anchorCtr="0" anchor="b" bIns="0" lIns="91425" spcFirstLastPara="1" rIns="91425" wrap="square" tIns="45700"/>
          <a:lstStyle>
            <a:lvl1pPr lvl="0" rtl="0" algn="l">
              <a:spcBef>
                <a:spcPts val="0"/>
              </a:spcBef>
              <a:spcAft>
                <a:spcPts val="0"/>
              </a:spcAft>
              <a:buClr>
                <a:srgbClr val="FFFFFF"/>
              </a:buClr>
              <a:buSzPts val="2800"/>
              <a:buFont typeface="Libre Franklin Medium"/>
              <a:buNone/>
              <a:defRPr b="0" i="0" sz="2800" u="none" cap="none" strike="noStrike">
                <a:solidFill>
                  <a:srgbClr val="FFFFFF"/>
                </a:solidFill>
                <a:latin typeface="Libre Franklin Medium"/>
                <a:ea typeface="Libre Franklin Medium"/>
                <a:cs typeface="Libre Franklin Medium"/>
                <a:sym typeface="Libre Franklin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p12"/>
          <p:cNvSpPr txBox="1"/>
          <p:nvPr>
            <p:ph idx="1" type="body"/>
          </p:nvPr>
        </p:nvSpPr>
        <p:spPr>
          <a:xfrm>
            <a:off x="4749552" y="2618912"/>
            <a:ext cx="3807900" cy="3324600"/>
          </a:xfrm>
          <a:prstGeom prst="rect">
            <a:avLst/>
          </a:prstGeom>
          <a:noFill/>
          <a:ln>
            <a:noFill/>
          </a:ln>
        </p:spPr>
        <p:txBody>
          <a:bodyPr anchorCtr="0" anchor="t" bIns="45700" lIns="91425" spcFirstLastPara="1" rIns="91425" wrap="square" tIns="45700"/>
          <a:lstStyle>
            <a:lvl1pPr indent="-228600" lvl="0" marL="457200" rtl="0" algn="l">
              <a:spcBef>
                <a:spcPts val="800"/>
              </a:spcBef>
              <a:spcAft>
                <a:spcPts val="0"/>
              </a:spcAft>
              <a:buClr>
                <a:schemeClr val="dk1"/>
              </a:buClr>
              <a:buSzPts val="3200"/>
              <a:buNone/>
              <a:defRPr sz="3200"/>
            </a:lvl1pPr>
            <a:lvl2pPr indent="-406400" lvl="1" marL="914400" rtl="0" algn="l">
              <a:spcBef>
                <a:spcPts val="300"/>
              </a:spcBef>
              <a:spcAft>
                <a:spcPts val="0"/>
              </a:spcAft>
              <a:buSzPts val="2800"/>
              <a:buChar char="▪"/>
              <a:defRPr sz="2800"/>
            </a:lvl2pPr>
            <a:lvl3pPr indent="-381000" lvl="2" marL="1371600" rtl="0" algn="l">
              <a:spcBef>
                <a:spcPts val="300"/>
              </a:spcBef>
              <a:spcAft>
                <a:spcPts val="0"/>
              </a:spcAft>
              <a:buSzPts val="2400"/>
              <a:buChar char="▪"/>
              <a:defRPr sz="2400"/>
            </a:lvl3pPr>
            <a:lvl4pPr indent="-355600" lvl="3" marL="1828800" rtl="0" algn="l">
              <a:spcBef>
                <a:spcPts val="300"/>
              </a:spcBef>
              <a:spcAft>
                <a:spcPts val="0"/>
              </a:spcAft>
              <a:buSzPts val="2000"/>
              <a:buChar char="▪"/>
              <a:defRPr sz="2000"/>
            </a:lvl4pPr>
            <a:lvl5pPr indent="-355600" lvl="4" marL="2286000" rtl="0" algn="l">
              <a:spcBef>
                <a:spcPts val="300"/>
              </a:spcBef>
              <a:spcAft>
                <a:spcPts val="0"/>
              </a:spcAft>
              <a:buSzPts val="2000"/>
              <a:buChar char="▪"/>
              <a:defRPr sz="2000"/>
            </a:lvl5pPr>
            <a:lvl6pPr indent="-355600" lvl="5" marL="2743200" rtl="0" algn="l">
              <a:spcBef>
                <a:spcPts val="300"/>
              </a:spcBef>
              <a:spcAft>
                <a:spcPts val="0"/>
              </a:spcAft>
              <a:buSzPts val="2000"/>
              <a:buChar char="▪"/>
              <a:defRPr sz="2000"/>
            </a:lvl6pPr>
            <a:lvl7pPr indent="-355600" lvl="6" marL="3200400" rtl="0" algn="l">
              <a:spcBef>
                <a:spcPts val="300"/>
              </a:spcBef>
              <a:spcAft>
                <a:spcPts val="0"/>
              </a:spcAft>
              <a:buSzPts val="2000"/>
              <a:buChar char="▪"/>
              <a:defRPr sz="2000"/>
            </a:lvl7pPr>
            <a:lvl8pPr indent="-355600" lvl="7" marL="3657600" rtl="0" algn="l">
              <a:spcBef>
                <a:spcPts val="300"/>
              </a:spcBef>
              <a:spcAft>
                <a:spcPts val="0"/>
              </a:spcAft>
              <a:buSzPts val="2000"/>
              <a:buChar char="▪"/>
              <a:defRPr sz="2000"/>
            </a:lvl8pPr>
            <a:lvl9pPr indent="-355600" lvl="8" marL="4114800" rtl="0" algn="l">
              <a:spcBef>
                <a:spcPts val="300"/>
              </a:spcBef>
              <a:spcAft>
                <a:spcPts val="0"/>
              </a:spcAft>
              <a:buSzPts val="2000"/>
              <a:buChar char="▪"/>
              <a:defRPr sz="2000"/>
            </a:lvl9pPr>
          </a:lstStyle>
          <a:p/>
        </p:txBody>
      </p:sp>
      <p:sp>
        <p:nvSpPr>
          <p:cNvPr id="87" name="Google Shape;87;p12"/>
          <p:cNvSpPr txBox="1"/>
          <p:nvPr>
            <p:ph idx="2" type="body"/>
          </p:nvPr>
        </p:nvSpPr>
        <p:spPr>
          <a:xfrm rot="-2459938">
            <a:off x="1297978" y="2253445"/>
            <a:ext cx="5794721" cy="623278"/>
          </a:xfrm>
          <a:prstGeom prst="rect">
            <a:avLst/>
          </a:prstGeom>
          <a:noFill/>
          <a:ln>
            <a:noFill/>
          </a:ln>
        </p:spPr>
        <p:txBody>
          <a:bodyPr anchorCtr="0" anchor="t" bIns="45700" lIns="91425" spcFirstLastPara="1" rIns="91425" wrap="square" tIns="45700"/>
          <a:lstStyle>
            <a:lvl1pPr indent="-228600" lvl="0" marL="457200" rtl="0" algn="l">
              <a:spcBef>
                <a:spcPts val="800"/>
              </a:spcBef>
              <a:spcAft>
                <a:spcPts val="0"/>
              </a:spcAft>
              <a:buClr>
                <a:srgbClr val="FFFFFF"/>
              </a:buClr>
              <a:buSzPts val="1400"/>
              <a:buNone/>
              <a:defRPr b="1" sz="1400">
                <a:solidFill>
                  <a:srgbClr val="FFFFFF"/>
                </a:solidFill>
                <a:latin typeface="Libre Franklin"/>
                <a:ea typeface="Libre Franklin"/>
                <a:cs typeface="Libre Franklin"/>
                <a:sym typeface="Libre Franklin"/>
              </a:defRPr>
            </a:lvl1pPr>
            <a:lvl2pPr indent="-228600" lvl="1" marL="914400" rtl="0" algn="l">
              <a:spcBef>
                <a:spcPts val="300"/>
              </a:spcBef>
              <a:spcAft>
                <a:spcPts val="0"/>
              </a:spcAft>
              <a:buSzPts val="1200"/>
              <a:buNone/>
              <a:defRPr sz="1200"/>
            </a:lvl2pPr>
            <a:lvl3pPr indent="-228600" lvl="2" marL="1371600" rtl="0" algn="l">
              <a:spcBef>
                <a:spcPts val="300"/>
              </a:spcBef>
              <a:spcAft>
                <a:spcPts val="0"/>
              </a:spcAft>
              <a:buSzPts val="1000"/>
              <a:buNone/>
              <a:defRPr sz="1000"/>
            </a:lvl3pPr>
            <a:lvl4pPr indent="-228600" lvl="3" marL="1828800" rtl="0" algn="l">
              <a:spcBef>
                <a:spcPts val="300"/>
              </a:spcBef>
              <a:spcAft>
                <a:spcPts val="0"/>
              </a:spcAft>
              <a:buSzPts val="900"/>
              <a:buNone/>
              <a:defRPr sz="900"/>
            </a:lvl4pPr>
            <a:lvl5pPr indent="-228600" lvl="4" marL="2286000" rtl="0" algn="l">
              <a:spcBef>
                <a:spcPts val="300"/>
              </a:spcBef>
              <a:spcAft>
                <a:spcPts val="0"/>
              </a:spcAft>
              <a:buSzPts val="900"/>
              <a:buNone/>
              <a:defRPr sz="900"/>
            </a:lvl5pPr>
            <a:lvl6pPr indent="-228600" lvl="5" marL="2743200" rtl="0" algn="l">
              <a:spcBef>
                <a:spcPts val="300"/>
              </a:spcBef>
              <a:spcAft>
                <a:spcPts val="0"/>
              </a:spcAft>
              <a:buSzPts val="900"/>
              <a:buNone/>
              <a:defRPr sz="900"/>
            </a:lvl6pPr>
            <a:lvl7pPr indent="-228600" lvl="6" marL="3200400" rtl="0" algn="l">
              <a:spcBef>
                <a:spcPts val="300"/>
              </a:spcBef>
              <a:spcAft>
                <a:spcPts val="0"/>
              </a:spcAft>
              <a:buSzPts val="900"/>
              <a:buNone/>
              <a:defRPr sz="900"/>
            </a:lvl7pPr>
            <a:lvl8pPr indent="-228600" lvl="7" marL="3657600" rtl="0" algn="l">
              <a:spcBef>
                <a:spcPts val="300"/>
              </a:spcBef>
              <a:spcAft>
                <a:spcPts val="0"/>
              </a:spcAft>
              <a:buSzPts val="900"/>
              <a:buNone/>
              <a:defRPr sz="900"/>
            </a:lvl8pPr>
            <a:lvl9pPr indent="-228600" lvl="8" marL="4114800" rtl="0" algn="l">
              <a:spcBef>
                <a:spcPts val="300"/>
              </a:spcBef>
              <a:spcAft>
                <a:spcPts val="0"/>
              </a:spcAft>
              <a:buSzPts val="900"/>
              <a:buNone/>
              <a:defRPr sz="900"/>
            </a:lvl9pPr>
          </a:lstStyle>
          <a:p/>
        </p:txBody>
      </p:sp>
      <p:sp>
        <p:nvSpPr>
          <p:cNvPr id="88" name="Google Shape;88;p12"/>
          <p:cNvSpPr txBox="1"/>
          <p:nvPr>
            <p:ph idx="10" type="dt"/>
          </p:nvPr>
        </p:nvSpPr>
        <p:spPr>
          <a:xfrm rot="-2459877">
            <a:off x="201205" y="5870469"/>
            <a:ext cx="2176266" cy="201165"/>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p12"/>
          <p:cNvSpPr txBox="1"/>
          <p:nvPr>
            <p:ph idx="11" type="ftr"/>
          </p:nvPr>
        </p:nvSpPr>
        <p:spPr>
          <a:xfrm>
            <a:off x="3517514" y="6285122"/>
            <a:ext cx="4724400" cy="2742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12"/>
          <p:cNvSpPr/>
          <p:nvPr>
            <p:ph idx="12" type="sldNum"/>
          </p:nvPr>
        </p:nvSpPr>
        <p:spPr>
          <a:xfrm>
            <a:off x="8401038" y="6170822"/>
            <a:ext cx="502800" cy="502800"/>
          </a:xfrm>
          <a:prstGeom prst="ellipse">
            <a:avLst/>
          </a:prstGeom>
          <a:noFill/>
          <a:ln cap="flat" cmpd="sng" w="9525">
            <a:solidFill>
              <a:schemeClr val="dk2"/>
            </a:solidFill>
            <a:prstDash val="solid"/>
            <a:round/>
            <a:headEnd len="sm" w="sm" type="none"/>
            <a:tailEnd len="sm" w="sm" type="none"/>
          </a:ln>
        </p:spPr>
        <p:txBody>
          <a:bodyPr anchorCtr="0" anchor="ctr" bIns="9125" lIns="9125" spcFirstLastPara="1" rIns="9125" wrap="square" tIns="9125">
            <a:noAutofit/>
          </a:bodyPr>
          <a:lstStyle>
            <a:lvl1pPr indent="0" lvl="0" marL="0" rtl="0" algn="ctr">
              <a:spcBef>
                <a:spcPts val="0"/>
              </a:spcBef>
              <a:buNone/>
              <a:defRPr sz="1650">
                <a:solidFill>
                  <a:schemeClr val="dk2"/>
                </a:solidFill>
                <a:latin typeface="Libre Franklin"/>
                <a:ea typeface="Libre Franklin"/>
                <a:cs typeface="Libre Franklin"/>
                <a:sym typeface="Libre Franklin"/>
              </a:defRPr>
            </a:lvl1pPr>
            <a:lvl2pPr indent="0" lvl="1" marL="0" rtl="0" algn="ctr">
              <a:spcBef>
                <a:spcPts val="0"/>
              </a:spcBef>
              <a:buNone/>
              <a:defRPr sz="1650">
                <a:solidFill>
                  <a:schemeClr val="dk2"/>
                </a:solidFill>
                <a:latin typeface="Libre Franklin"/>
                <a:ea typeface="Libre Franklin"/>
                <a:cs typeface="Libre Franklin"/>
                <a:sym typeface="Libre Franklin"/>
              </a:defRPr>
            </a:lvl2pPr>
            <a:lvl3pPr indent="0" lvl="2" marL="0" rtl="0" algn="ctr">
              <a:spcBef>
                <a:spcPts val="0"/>
              </a:spcBef>
              <a:buNone/>
              <a:defRPr sz="1650">
                <a:solidFill>
                  <a:schemeClr val="dk2"/>
                </a:solidFill>
                <a:latin typeface="Libre Franklin"/>
                <a:ea typeface="Libre Franklin"/>
                <a:cs typeface="Libre Franklin"/>
                <a:sym typeface="Libre Franklin"/>
              </a:defRPr>
            </a:lvl3pPr>
            <a:lvl4pPr indent="0" lvl="3" marL="0" rtl="0" algn="ctr">
              <a:spcBef>
                <a:spcPts val="0"/>
              </a:spcBef>
              <a:buNone/>
              <a:defRPr sz="1650">
                <a:solidFill>
                  <a:schemeClr val="dk2"/>
                </a:solidFill>
                <a:latin typeface="Libre Franklin"/>
                <a:ea typeface="Libre Franklin"/>
                <a:cs typeface="Libre Franklin"/>
                <a:sym typeface="Libre Franklin"/>
              </a:defRPr>
            </a:lvl4pPr>
            <a:lvl5pPr indent="0" lvl="4" marL="0" rtl="0" algn="ctr">
              <a:spcBef>
                <a:spcPts val="0"/>
              </a:spcBef>
              <a:buNone/>
              <a:defRPr sz="1650">
                <a:solidFill>
                  <a:schemeClr val="dk2"/>
                </a:solidFill>
                <a:latin typeface="Libre Franklin"/>
                <a:ea typeface="Libre Franklin"/>
                <a:cs typeface="Libre Franklin"/>
                <a:sym typeface="Libre Franklin"/>
              </a:defRPr>
            </a:lvl5pPr>
            <a:lvl6pPr indent="0" lvl="5" marL="0" rtl="0" algn="ctr">
              <a:spcBef>
                <a:spcPts val="0"/>
              </a:spcBef>
              <a:buNone/>
              <a:defRPr sz="1650">
                <a:solidFill>
                  <a:schemeClr val="dk2"/>
                </a:solidFill>
                <a:latin typeface="Libre Franklin"/>
                <a:ea typeface="Libre Franklin"/>
                <a:cs typeface="Libre Franklin"/>
                <a:sym typeface="Libre Franklin"/>
              </a:defRPr>
            </a:lvl6pPr>
            <a:lvl7pPr indent="0" lvl="6" marL="0" rtl="0" algn="ctr">
              <a:spcBef>
                <a:spcPts val="0"/>
              </a:spcBef>
              <a:buNone/>
              <a:defRPr sz="1650">
                <a:solidFill>
                  <a:schemeClr val="dk2"/>
                </a:solidFill>
                <a:latin typeface="Libre Franklin"/>
                <a:ea typeface="Libre Franklin"/>
                <a:cs typeface="Libre Franklin"/>
                <a:sym typeface="Libre Franklin"/>
              </a:defRPr>
            </a:lvl7pPr>
            <a:lvl8pPr indent="0" lvl="7" marL="0" rtl="0" algn="ctr">
              <a:spcBef>
                <a:spcPts val="0"/>
              </a:spcBef>
              <a:buNone/>
              <a:defRPr sz="1650">
                <a:solidFill>
                  <a:schemeClr val="dk2"/>
                </a:solidFill>
                <a:latin typeface="Libre Franklin"/>
                <a:ea typeface="Libre Franklin"/>
                <a:cs typeface="Libre Franklin"/>
                <a:sym typeface="Libre Franklin"/>
              </a:defRPr>
            </a:lvl8pPr>
            <a:lvl9pPr indent="0" lvl="8" marL="0" rtl="0" algn="ctr">
              <a:spcBef>
                <a:spcPts val="0"/>
              </a:spcBef>
              <a:buNone/>
              <a:defRPr sz="1650">
                <a:solidFill>
                  <a:schemeClr val="dk2"/>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91" name="Shape 91"/>
        <p:cNvGrpSpPr/>
        <p:nvPr/>
      </p:nvGrpSpPr>
      <p:grpSpPr>
        <a:xfrm>
          <a:off x="0" y="0"/>
          <a:ext cx="0" cy="0"/>
          <a:chOff x="0" y="0"/>
          <a:chExt cx="0" cy="0"/>
        </a:xfrm>
      </p:grpSpPr>
      <p:sp>
        <p:nvSpPr>
          <p:cNvPr id="92" name="Google Shape;92;p13"/>
          <p:cNvSpPr/>
          <p:nvPr>
            <p:ph idx="2" type="pic"/>
          </p:nvPr>
        </p:nvSpPr>
        <p:spPr>
          <a:xfrm>
            <a:off x="2028825" y="0"/>
            <a:ext cx="7115100" cy="6858000"/>
          </a:xfrm>
          <a:prstGeom prst="rect">
            <a:avLst/>
          </a:prstGeom>
          <a:solidFill>
            <a:schemeClr val="accent3">
              <a:alpha val="80000"/>
            </a:schemeClr>
          </a:solidFill>
          <a:ln>
            <a:noFill/>
          </a:ln>
        </p:spPr>
        <p:txBody>
          <a:bodyPr anchorCtr="0" anchor="ctr" bIns="45700" lIns="91425" spcFirstLastPara="1" rIns="182875" wrap="square" tIns="45700"/>
          <a:lstStyle>
            <a:lvl1pPr lvl="0" marR="0" rtl="0" algn="r">
              <a:spcBef>
                <a:spcPts val="800"/>
              </a:spcBef>
              <a:spcAft>
                <a:spcPts val="0"/>
              </a:spcAft>
              <a:buClr>
                <a:schemeClr val="dk1"/>
              </a:buClr>
              <a:buSzPts val="1600"/>
              <a:buFont typeface="Arial"/>
              <a:buNone/>
              <a:defRPr b="1" i="0" sz="1600" u="none" cap="none" strike="noStrike">
                <a:solidFill>
                  <a:schemeClr val="dk1"/>
                </a:solidFill>
                <a:latin typeface="Libre Franklin"/>
                <a:ea typeface="Libre Franklin"/>
                <a:cs typeface="Libre Franklin"/>
                <a:sym typeface="Libre Franklin"/>
              </a:defRPr>
            </a:lvl1pPr>
            <a:lvl2pPr lvl="1"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2pPr>
            <a:lvl3pPr lvl="2"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3pPr>
            <a:lvl4pPr lvl="3"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4pPr>
            <a:lvl5pPr lvl="4"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5pPr>
            <a:lvl6pPr lvl="5"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lvl="6"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lvl="7"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lvl="8"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93" name="Google Shape;93;p13"/>
          <p:cNvSpPr/>
          <p:nvPr/>
        </p:nvSpPr>
        <p:spPr>
          <a:xfrm>
            <a:off x="0" y="2647950"/>
            <a:ext cx="3571800" cy="420990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4" name="Google Shape;94;p13"/>
          <p:cNvSpPr/>
          <p:nvPr/>
        </p:nvSpPr>
        <p:spPr>
          <a:xfrm>
            <a:off x="0" y="5048250"/>
            <a:ext cx="3571875" cy="1809750"/>
          </a:xfrm>
          <a:custGeom>
            <a:rect b="b" l="l" r="r" t="t"/>
            <a:pathLst>
              <a:path extrusionOk="0" h="1809750" w="3571875">
                <a:moveTo>
                  <a:pt x="0" y="1809750"/>
                </a:moveTo>
                <a:lnTo>
                  <a:pt x="2038350" y="0"/>
                </a:lnTo>
                <a:lnTo>
                  <a:pt x="3571875" y="1809750"/>
                </a:lnTo>
                <a:lnTo>
                  <a:pt x="0" y="1809750"/>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5" name="Google Shape;95;p13"/>
          <p:cNvSpPr txBox="1"/>
          <p:nvPr>
            <p:ph type="title"/>
          </p:nvPr>
        </p:nvSpPr>
        <p:spPr>
          <a:xfrm rot="-2460015">
            <a:off x="671196" y="1717492"/>
            <a:ext cx="5486369" cy="867396"/>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1"/>
              </a:buClr>
              <a:buSzPts val="2800"/>
              <a:buFont typeface="Libre Franklin Medium"/>
              <a:buNone/>
              <a:defRPr b="0" sz="2800">
                <a:latin typeface="Libre Franklin Medium"/>
                <a:ea typeface="Libre Franklin Medium"/>
                <a:cs typeface="Libre Franklin Medium"/>
                <a:sym typeface="Libre Franklin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13"/>
          <p:cNvSpPr txBox="1"/>
          <p:nvPr>
            <p:ph idx="1" type="body"/>
          </p:nvPr>
        </p:nvSpPr>
        <p:spPr>
          <a:xfrm rot="-2459968">
            <a:off x="1143547" y="2180539"/>
            <a:ext cx="6096468" cy="740652"/>
          </a:xfrm>
          <a:prstGeom prst="rect">
            <a:avLst/>
          </a:prstGeom>
          <a:noFill/>
          <a:ln>
            <a:noFill/>
          </a:ln>
        </p:spPr>
        <p:txBody>
          <a:bodyPr anchorCtr="0" anchor="t" bIns="45700" lIns="91425" spcFirstLastPara="1" rIns="91425" wrap="square" tIns="45700"/>
          <a:lstStyle>
            <a:lvl1pPr indent="-228600" lvl="0" marL="457200" rtl="0" algn="l">
              <a:spcBef>
                <a:spcPts val="800"/>
              </a:spcBef>
              <a:spcAft>
                <a:spcPts val="0"/>
              </a:spcAft>
              <a:buClr>
                <a:schemeClr val="dk2"/>
              </a:buClr>
              <a:buSzPts val="1400"/>
              <a:buNone/>
              <a:defRPr sz="1400">
                <a:solidFill>
                  <a:schemeClr val="dk2"/>
                </a:solidFill>
              </a:defRPr>
            </a:lvl1pPr>
            <a:lvl2pPr indent="-228600" lvl="1" marL="914400" rtl="0" algn="l">
              <a:spcBef>
                <a:spcPts val="300"/>
              </a:spcBef>
              <a:spcAft>
                <a:spcPts val="0"/>
              </a:spcAft>
              <a:buSzPts val="1200"/>
              <a:buNone/>
              <a:defRPr sz="1200"/>
            </a:lvl2pPr>
            <a:lvl3pPr indent="-228600" lvl="2" marL="1371600" rtl="0" algn="l">
              <a:spcBef>
                <a:spcPts val="300"/>
              </a:spcBef>
              <a:spcAft>
                <a:spcPts val="0"/>
              </a:spcAft>
              <a:buSzPts val="1000"/>
              <a:buNone/>
              <a:defRPr sz="1000"/>
            </a:lvl3pPr>
            <a:lvl4pPr indent="-228600" lvl="3" marL="1828800" rtl="0" algn="l">
              <a:spcBef>
                <a:spcPts val="300"/>
              </a:spcBef>
              <a:spcAft>
                <a:spcPts val="0"/>
              </a:spcAft>
              <a:buSzPts val="900"/>
              <a:buNone/>
              <a:defRPr sz="900"/>
            </a:lvl4pPr>
            <a:lvl5pPr indent="-228600" lvl="4" marL="2286000" rtl="0" algn="l">
              <a:spcBef>
                <a:spcPts val="300"/>
              </a:spcBef>
              <a:spcAft>
                <a:spcPts val="0"/>
              </a:spcAft>
              <a:buSzPts val="900"/>
              <a:buNone/>
              <a:defRPr sz="900"/>
            </a:lvl5pPr>
            <a:lvl6pPr indent="-228600" lvl="5" marL="2743200" rtl="0" algn="l">
              <a:spcBef>
                <a:spcPts val="300"/>
              </a:spcBef>
              <a:spcAft>
                <a:spcPts val="0"/>
              </a:spcAft>
              <a:buSzPts val="900"/>
              <a:buNone/>
              <a:defRPr sz="900"/>
            </a:lvl6pPr>
            <a:lvl7pPr indent="-228600" lvl="6" marL="3200400" rtl="0" algn="l">
              <a:spcBef>
                <a:spcPts val="300"/>
              </a:spcBef>
              <a:spcAft>
                <a:spcPts val="0"/>
              </a:spcAft>
              <a:buSzPts val="900"/>
              <a:buNone/>
              <a:defRPr sz="900"/>
            </a:lvl7pPr>
            <a:lvl8pPr indent="-228600" lvl="7" marL="3657600" rtl="0" algn="l">
              <a:spcBef>
                <a:spcPts val="300"/>
              </a:spcBef>
              <a:spcAft>
                <a:spcPts val="0"/>
              </a:spcAft>
              <a:buSzPts val="900"/>
              <a:buNone/>
              <a:defRPr sz="900"/>
            </a:lvl8pPr>
            <a:lvl9pPr indent="-228600" lvl="8" marL="4114800" rtl="0" algn="l">
              <a:spcBef>
                <a:spcPts val="300"/>
              </a:spcBef>
              <a:spcAft>
                <a:spcPts val="0"/>
              </a:spcAft>
              <a:buSzPts val="900"/>
              <a:buNone/>
              <a:defRPr sz="900"/>
            </a:lvl9pPr>
          </a:lstStyle>
          <a:p/>
        </p:txBody>
      </p:sp>
      <p:sp>
        <p:nvSpPr>
          <p:cNvPr id="97" name="Google Shape;97;p13"/>
          <p:cNvSpPr txBox="1"/>
          <p:nvPr>
            <p:ph idx="10" type="dt"/>
          </p:nvPr>
        </p:nvSpPr>
        <p:spPr>
          <a:xfrm rot="-2459877">
            <a:off x="201205" y="5870469"/>
            <a:ext cx="2176266" cy="201165"/>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13"/>
          <p:cNvSpPr txBox="1"/>
          <p:nvPr>
            <p:ph idx="11" type="ftr"/>
          </p:nvPr>
        </p:nvSpPr>
        <p:spPr>
          <a:xfrm>
            <a:off x="3517514" y="6285122"/>
            <a:ext cx="4724400" cy="2742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13"/>
          <p:cNvSpPr/>
          <p:nvPr>
            <p:ph idx="12" type="sldNum"/>
          </p:nvPr>
        </p:nvSpPr>
        <p:spPr>
          <a:xfrm>
            <a:off x="8401038" y="6170822"/>
            <a:ext cx="502800" cy="5028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00" name="Shape 100"/>
        <p:cNvGrpSpPr/>
        <p:nvPr/>
      </p:nvGrpSpPr>
      <p:grpSpPr>
        <a:xfrm>
          <a:off x="0" y="0"/>
          <a:ext cx="0" cy="0"/>
          <a:chOff x="0" y="0"/>
          <a:chExt cx="0" cy="0"/>
        </a:xfrm>
      </p:grpSpPr>
      <p:sp>
        <p:nvSpPr>
          <p:cNvPr id="101" name="Google Shape;101;p14"/>
          <p:cNvSpPr txBox="1"/>
          <p:nvPr>
            <p:ph type="title"/>
          </p:nvPr>
        </p:nvSpPr>
        <p:spPr>
          <a:xfrm>
            <a:off x="822960" y="365760"/>
            <a:ext cx="7521000" cy="548700"/>
          </a:xfrm>
          <a:prstGeom prst="rect">
            <a:avLst/>
          </a:prstGeom>
          <a:noFill/>
          <a:ln>
            <a:noFill/>
          </a:ln>
        </p:spPr>
        <p:txBody>
          <a:bodyPr anchorCtr="0" anchor="ctr" bIns="45700" lIns="91425" spcFirstLastPara="1" rIns="91425" wrap="square" tIns="45700"/>
          <a:lstStyle>
            <a:lvl1pPr lvl="0" rtl="0" algn="l">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 name="Google Shape;102;p14"/>
          <p:cNvSpPr txBox="1"/>
          <p:nvPr>
            <p:ph idx="1" type="body"/>
          </p:nvPr>
        </p:nvSpPr>
        <p:spPr>
          <a:xfrm rot="5400000">
            <a:off x="2793450" y="-869922"/>
            <a:ext cx="3579900" cy="7521000"/>
          </a:xfrm>
          <a:prstGeom prst="rect">
            <a:avLst/>
          </a:prstGeom>
          <a:noFill/>
          <a:ln>
            <a:noFill/>
          </a:ln>
        </p:spPr>
        <p:txBody>
          <a:bodyPr anchorCtr="0" anchor="t" bIns="45700" lIns="91425" spcFirstLastPara="1" rIns="91425" wrap="square" tIns="45700"/>
          <a:lstStyle>
            <a:lvl1pPr indent="-228600" lvl="0" marL="457200" rtl="0" algn="l">
              <a:spcBef>
                <a:spcPts val="800"/>
              </a:spcBef>
              <a:spcAft>
                <a:spcPts val="0"/>
              </a:spcAft>
              <a:buClr>
                <a:schemeClr val="dk1"/>
              </a:buClr>
              <a:buSzPts val="1800"/>
              <a:buNone/>
              <a:defRPr/>
            </a:lvl1pPr>
            <a:lvl2pPr indent="-342900" lvl="1" marL="914400" rtl="0" algn="l">
              <a:spcBef>
                <a:spcPts val="300"/>
              </a:spcBef>
              <a:spcAft>
                <a:spcPts val="0"/>
              </a:spcAft>
              <a:buSzPts val="1800"/>
              <a:buChar char="▪"/>
              <a:defRPr/>
            </a:lvl2pPr>
            <a:lvl3pPr indent="-342900" lvl="2" marL="1371600" rtl="0" algn="l">
              <a:spcBef>
                <a:spcPts val="300"/>
              </a:spcBef>
              <a:spcAft>
                <a:spcPts val="0"/>
              </a:spcAft>
              <a:buSzPts val="1800"/>
              <a:buChar char="▪"/>
              <a:defRPr/>
            </a:lvl3pPr>
            <a:lvl4pPr indent="-342900" lvl="3" marL="1828800" rtl="0" algn="l">
              <a:spcBef>
                <a:spcPts val="300"/>
              </a:spcBef>
              <a:spcAft>
                <a:spcPts val="0"/>
              </a:spcAft>
              <a:buSzPts val="1800"/>
              <a:buChar char="▪"/>
              <a:defRPr/>
            </a:lvl4pPr>
            <a:lvl5pPr indent="-342900" lvl="4" marL="2286000" rtl="0" algn="l">
              <a:spcBef>
                <a:spcPts val="300"/>
              </a:spcBef>
              <a:spcAft>
                <a:spcPts val="0"/>
              </a:spcAft>
              <a:buSzPts val="1800"/>
              <a:buChar char="▪"/>
              <a:defRPr/>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103" name="Google Shape;103;p14"/>
          <p:cNvSpPr txBox="1"/>
          <p:nvPr>
            <p:ph idx="10" type="dt"/>
          </p:nvPr>
        </p:nvSpPr>
        <p:spPr>
          <a:xfrm rot="-2459877">
            <a:off x="201205" y="5870469"/>
            <a:ext cx="2176266" cy="201165"/>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14"/>
          <p:cNvSpPr txBox="1"/>
          <p:nvPr>
            <p:ph idx="11" type="ftr"/>
          </p:nvPr>
        </p:nvSpPr>
        <p:spPr>
          <a:xfrm>
            <a:off x="3517514" y="6285122"/>
            <a:ext cx="4724400" cy="2742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p14"/>
          <p:cNvSpPr/>
          <p:nvPr>
            <p:ph idx="12" type="sldNum"/>
          </p:nvPr>
        </p:nvSpPr>
        <p:spPr>
          <a:xfrm>
            <a:off x="8401038" y="6170822"/>
            <a:ext cx="502800" cy="5028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6" name="Shape 106"/>
        <p:cNvGrpSpPr/>
        <p:nvPr/>
      </p:nvGrpSpPr>
      <p:grpSpPr>
        <a:xfrm>
          <a:off x="0" y="0"/>
          <a:ext cx="0" cy="0"/>
          <a:chOff x="0" y="0"/>
          <a:chExt cx="0" cy="0"/>
        </a:xfrm>
      </p:grpSpPr>
      <p:sp>
        <p:nvSpPr>
          <p:cNvPr id="107" name="Google Shape;107;p15"/>
          <p:cNvSpPr txBox="1"/>
          <p:nvPr>
            <p:ph type="title"/>
          </p:nvPr>
        </p:nvSpPr>
        <p:spPr>
          <a:xfrm rot="5400000">
            <a:off x="5318850" y="1585189"/>
            <a:ext cx="4678500" cy="2057400"/>
          </a:xfrm>
          <a:prstGeom prst="rect">
            <a:avLst/>
          </a:prstGeom>
          <a:noFill/>
          <a:ln>
            <a:noFill/>
          </a:ln>
        </p:spPr>
        <p:txBody>
          <a:bodyPr anchorCtr="0" anchor="ctr" bIns="45700" lIns="91425" spcFirstLastPara="1" rIns="91425" wrap="square" tIns="45700"/>
          <a:lstStyle>
            <a:lvl1pPr lvl="0" rtl="0" algn="l">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 name="Google Shape;108;p15"/>
          <p:cNvSpPr txBox="1"/>
          <p:nvPr>
            <p:ph idx="1" type="body"/>
          </p:nvPr>
        </p:nvSpPr>
        <p:spPr>
          <a:xfrm rot="5400000">
            <a:off x="1127850" y="-396011"/>
            <a:ext cx="4678500" cy="6019800"/>
          </a:xfrm>
          <a:prstGeom prst="rect">
            <a:avLst/>
          </a:prstGeom>
          <a:noFill/>
          <a:ln>
            <a:noFill/>
          </a:ln>
        </p:spPr>
        <p:txBody>
          <a:bodyPr anchorCtr="0" anchor="t" bIns="45700" lIns="91425" spcFirstLastPara="1" rIns="91425" wrap="square" tIns="45700"/>
          <a:lstStyle>
            <a:lvl1pPr indent="-228600" lvl="0" marL="457200" rtl="0" algn="l">
              <a:spcBef>
                <a:spcPts val="800"/>
              </a:spcBef>
              <a:spcAft>
                <a:spcPts val="0"/>
              </a:spcAft>
              <a:buClr>
                <a:schemeClr val="dk1"/>
              </a:buClr>
              <a:buSzPts val="1800"/>
              <a:buNone/>
              <a:defRPr/>
            </a:lvl1pPr>
            <a:lvl2pPr indent="-342900" lvl="1" marL="914400" rtl="0" algn="l">
              <a:spcBef>
                <a:spcPts val="300"/>
              </a:spcBef>
              <a:spcAft>
                <a:spcPts val="0"/>
              </a:spcAft>
              <a:buSzPts val="1800"/>
              <a:buChar char="▪"/>
              <a:defRPr/>
            </a:lvl2pPr>
            <a:lvl3pPr indent="-342900" lvl="2" marL="1371600" rtl="0" algn="l">
              <a:spcBef>
                <a:spcPts val="300"/>
              </a:spcBef>
              <a:spcAft>
                <a:spcPts val="0"/>
              </a:spcAft>
              <a:buSzPts val="1800"/>
              <a:buChar char="▪"/>
              <a:defRPr/>
            </a:lvl3pPr>
            <a:lvl4pPr indent="-342900" lvl="3" marL="1828800" rtl="0" algn="l">
              <a:spcBef>
                <a:spcPts val="300"/>
              </a:spcBef>
              <a:spcAft>
                <a:spcPts val="0"/>
              </a:spcAft>
              <a:buSzPts val="1800"/>
              <a:buChar char="▪"/>
              <a:defRPr/>
            </a:lvl4pPr>
            <a:lvl5pPr indent="-342900" lvl="4" marL="2286000" rtl="0" algn="l">
              <a:spcBef>
                <a:spcPts val="300"/>
              </a:spcBef>
              <a:spcAft>
                <a:spcPts val="0"/>
              </a:spcAft>
              <a:buSzPts val="1800"/>
              <a:buChar char="▪"/>
              <a:defRPr/>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109" name="Google Shape;109;p15"/>
          <p:cNvSpPr txBox="1"/>
          <p:nvPr>
            <p:ph idx="10" type="dt"/>
          </p:nvPr>
        </p:nvSpPr>
        <p:spPr>
          <a:xfrm rot="-2459877">
            <a:off x="201205" y="5870469"/>
            <a:ext cx="2176266" cy="201165"/>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15"/>
          <p:cNvSpPr txBox="1"/>
          <p:nvPr>
            <p:ph idx="11" type="ftr"/>
          </p:nvPr>
        </p:nvSpPr>
        <p:spPr>
          <a:xfrm>
            <a:off x="3517514" y="6285122"/>
            <a:ext cx="4724400" cy="2742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15"/>
          <p:cNvSpPr/>
          <p:nvPr>
            <p:ph idx="12" type="sldNum"/>
          </p:nvPr>
        </p:nvSpPr>
        <p:spPr>
          <a:xfrm>
            <a:off x="8401038" y="6170822"/>
            <a:ext cx="502800" cy="5028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ine with subhead">
  <p:cSld name="headline with subhead">
    <p:spTree>
      <p:nvGrpSpPr>
        <p:cNvPr id="20" name="Shape 20"/>
        <p:cNvGrpSpPr/>
        <p:nvPr/>
      </p:nvGrpSpPr>
      <p:grpSpPr>
        <a:xfrm>
          <a:off x="0" y="0"/>
          <a:ext cx="0" cy="0"/>
          <a:chOff x="0" y="0"/>
          <a:chExt cx="0" cy="0"/>
        </a:xfrm>
      </p:grpSpPr>
      <p:sp>
        <p:nvSpPr>
          <p:cNvPr id="21" name="Google Shape;21;p3"/>
          <p:cNvSpPr txBox="1"/>
          <p:nvPr>
            <p:ph idx="1" type="body"/>
          </p:nvPr>
        </p:nvSpPr>
        <p:spPr>
          <a:xfrm>
            <a:off x="762000" y="1447800"/>
            <a:ext cx="7924800" cy="4267200"/>
          </a:xfrm>
          <a:prstGeom prst="rect">
            <a:avLst/>
          </a:prstGeom>
          <a:noFill/>
          <a:ln>
            <a:noFill/>
          </a:ln>
        </p:spPr>
        <p:txBody>
          <a:bodyPr anchorCtr="0" anchor="t" bIns="91425" lIns="91425" spcFirstLastPara="1" rIns="91425" wrap="square" tIns="91425"/>
          <a:lstStyle>
            <a:lvl1pPr indent="-228600" lvl="0" marL="457200" marR="0" rtl="0" algn="l">
              <a:lnSpc>
                <a:spcPct val="120000"/>
              </a:lnSpc>
              <a:spcBef>
                <a:spcPts val="0"/>
              </a:spcBef>
              <a:spcAft>
                <a:spcPts val="0"/>
              </a:spcAft>
              <a:buClr>
                <a:schemeClr val="dk2"/>
              </a:buClr>
              <a:buSzPts val="1800"/>
              <a:buFont typeface="Arial"/>
              <a:buNone/>
              <a:defRPr b="0" i="0" sz="1600" u="none" cap="none" strike="noStrike">
                <a:solidFill>
                  <a:schemeClr val="dk2"/>
                </a:solidFill>
                <a:latin typeface="Avenir"/>
                <a:ea typeface="Avenir"/>
                <a:cs typeface="Avenir"/>
                <a:sym typeface="Avenir"/>
              </a:defRPr>
            </a:lvl1pPr>
            <a:lvl2pPr indent="-228600" lvl="1" marL="914400" marR="0" rtl="0" algn="l">
              <a:spcBef>
                <a:spcPts val="480"/>
              </a:spcBef>
              <a:spcAft>
                <a:spcPts val="0"/>
              </a:spcAft>
              <a:buClr>
                <a:schemeClr val="lt1"/>
              </a:buClr>
              <a:buSzPts val="1600"/>
              <a:buFont typeface="Arial"/>
              <a:buNone/>
              <a:defRPr b="0" i="0" sz="2400" u="none" cap="none" strike="noStrike">
                <a:solidFill>
                  <a:schemeClr val="lt1"/>
                </a:solidFill>
                <a:latin typeface="Avenir"/>
                <a:ea typeface="Avenir"/>
                <a:cs typeface="Avenir"/>
                <a:sym typeface="Avenir"/>
              </a:defRPr>
            </a:lvl2pPr>
            <a:lvl3pPr indent="-228600" lvl="2" marL="1371600" marR="0" rtl="0" algn="l">
              <a:spcBef>
                <a:spcPts val="400"/>
              </a:spcBef>
              <a:spcAft>
                <a:spcPts val="0"/>
              </a:spcAft>
              <a:buClr>
                <a:schemeClr val="lt1"/>
              </a:buClr>
              <a:buSzPts val="1400"/>
              <a:buFont typeface="Arial"/>
              <a:buNone/>
              <a:defRPr b="0" i="0" sz="2000" u="none" cap="none" strike="noStrike">
                <a:solidFill>
                  <a:schemeClr val="lt1"/>
                </a:solidFill>
                <a:latin typeface="Avenir"/>
                <a:ea typeface="Avenir"/>
                <a:cs typeface="Avenir"/>
                <a:sym typeface="Avenir"/>
              </a:defRPr>
            </a:lvl3pPr>
            <a:lvl4pPr indent="-228600" lvl="3" marL="1828800" marR="0" rtl="0" algn="l">
              <a:spcBef>
                <a:spcPts val="360"/>
              </a:spcBef>
              <a:spcAft>
                <a:spcPts val="0"/>
              </a:spcAft>
              <a:buClr>
                <a:schemeClr val="lt1"/>
              </a:buClr>
              <a:buSzPts val="1200"/>
              <a:buFont typeface="Arial"/>
              <a:buNone/>
              <a:defRPr b="0" i="0" sz="1800" u="none" cap="none" strike="noStrike">
                <a:solidFill>
                  <a:schemeClr val="lt1"/>
                </a:solidFill>
                <a:latin typeface="Avenir"/>
                <a:ea typeface="Avenir"/>
                <a:cs typeface="Avenir"/>
                <a:sym typeface="Avenir"/>
              </a:defRPr>
            </a:lvl4pPr>
            <a:lvl5pPr indent="-228600" lvl="4" marL="2286000" marR="0" rtl="0" algn="l">
              <a:spcBef>
                <a:spcPts val="360"/>
              </a:spcBef>
              <a:spcAft>
                <a:spcPts val="0"/>
              </a:spcAft>
              <a:buClr>
                <a:schemeClr val="lt1"/>
              </a:buClr>
              <a:buSzPts val="1200"/>
              <a:buFont typeface="Arial"/>
              <a:buNone/>
              <a:defRPr b="0" i="0" sz="1800" u="none" cap="none" strike="noStrike">
                <a:solidFill>
                  <a:schemeClr val="lt1"/>
                </a:solidFill>
                <a:latin typeface="Avenir"/>
                <a:ea typeface="Avenir"/>
                <a:cs typeface="Avenir"/>
                <a:sym typeface="Avenir"/>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 name="Google Shape;22;p3"/>
          <p:cNvSpPr txBox="1"/>
          <p:nvPr>
            <p:ph idx="12" type="sldNum"/>
          </p:nvPr>
        </p:nvSpPr>
        <p:spPr>
          <a:xfrm>
            <a:off x="8153400" y="6262429"/>
            <a:ext cx="533400" cy="184666"/>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b="0" i="0" sz="1200" u="none" cap="none" strike="noStrike">
                <a:solidFill>
                  <a:srgbClr val="888E9B"/>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888E9B"/>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888E9B"/>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888E9B"/>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888E9B"/>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888E9B"/>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888E9B"/>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888E9B"/>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888E9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3"/>
          <p:cNvSpPr txBox="1"/>
          <p:nvPr>
            <p:ph type="title"/>
          </p:nvPr>
        </p:nvSpPr>
        <p:spPr>
          <a:xfrm>
            <a:off x="762000" y="457200"/>
            <a:ext cx="7924800" cy="507831"/>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1pPr>
            <a:lvl2pPr indent="0" lvl="1"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2pPr>
            <a:lvl3pPr indent="0" lvl="2"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3pPr>
            <a:lvl4pPr indent="0" lvl="3"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4pPr>
            <a:lvl5pPr indent="0" lvl="4"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5pPr>
            <a:lvl6pPr indent="0" lvl="5" marL="457200"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6pPr>
            <a:lvl7pPr indent="0" lvl="6" marL="914400"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7pPr>
            <a:lvl8pPr indent="0" lvl="7" marL="1371600"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8pPr>
            <a:lvl9pPr indent="0" lvl="8" marL="1828800"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32" name="Shape 32"/>
        <p:cNvGrpSpPr/>
        <p:nvPr/>
      </p:nvGrpSpPr>
      <p:grpSpPr>
        <a:xfrm>
          <a:off x="0" y="0"/>
          <a:ext cx="0" cy="0"/>
          <a:chOff x="0" y="0"/>
          <a:chExt cx="0" cy="0"/>
        </a:xfrm>
      </p:grpSpPr>
      <p:sp>
        <p:nvSpPr>
          <p:cNvPr id="33" name="Google Shape;33;p5"/>
          <p:cNvSpPr/>
          <p:nvPr/>
        </p:nvSpPr>
        <p:spPr>
          <a:xfrm>
            <a:off x="0" y="2647950"/>
            <a:ext cx="3571800" cy="420990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34" name="Google Shape;34;p5"/>
          <p:cNvSpPr/>
          <p:nvPr/>
        </p:nvSpPr>
        <p:spPr>
          <a:xfrm>
            <a:off x="-2380" y="-925"/>
            <a:ext cx="9144762" cy="6859936"/>
          </a:xfrm>
          <a:custGeom>
            <a:rect b="b" l="l" r="r" t="t"/>
            <a:pathLst>
              <a:path extrusionOk="0" h="2002901" w="3352800">
                <a:moveTo>
                  <a:pt x="0" y="2002901"/>
                </a:moveTo>
                <a:lnTo>
                  <a:pt x="2836585" y="0"/>
                </a:lnTo>
                <a:lnTo>
                  <a:pt x="3352800" y="270"/>
                </a:lnTo>
                <a:lnTo>
                  <a:pt x="3352800" y="2002901"/>
                </a:lnTo>
                <a:lnTo>
                  <a:pt x="0" y="2002901"/>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35" name="Google Shape;35;p5"/>
          <p:cNvSpPr txBox="1"/>
          <p:nvPr>
            <p:ph type="ctrTitle"/>
          </p:nvPr>
        </p:nvSpPr>
        <p:spPr>
          <a:xfrm rot="-2460060">
            <a:off x="817133" y="1730346"/>
            <a:ext cx="5648616" cy="1204449"/>
          </a:xfrm>
          <a:prstGeom prst="rect">
            <a:avLst/>
          </a:prstGeom>
          <a:noFill/>
          <a:ln>
            <a:noFill/>
          </a:ln>
        </p:spPr>
        <p:txBody>
          <a:bodyPr anchorCtr="0" anchor="b" bIns="9125" lIns="91425" spcFirstLastPara="1" rIns="91425" wrap="square" tIns="45700"/>
          <a:lstStyle>
            <a:lvl1pPr lvl="0" rtl="0" algn="l">
              <a:spcBef>
                <a:spcPts val="0"/>
              </a:spcBef>
              <a:spcAft>
                <a:spcPts val="0"/>
              </a:spcAft>
              <a:buClr>
                <a:schemeClr val="dk1"/>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 name="Google Shape;36;p5"/>
          <p:cNvSpPr txBox="1"/>
          <p:nvPr>
            <p:ph idx="1" type="subTitle"/>
          </p:nvPr>
        </p:nvSpPr>
        <p:spPr>
          <a:xfrm rot="-2460010">
            <a:off x="1212264" y="2470911"/>
            <a:ext cx="6511130" cy="329179"/>
          </a:xfrm>
          <a:prstGeom prst="rect">
            <a:avLst/>
          </a:prstGeom>
          <a:noFill/>
          <a:ln>
            <a:noFill/>
          </a:ln>
        </p:spPr>
        <p:txBody>
          <a:bodyPr anchorCtr="0" anchor="t" bIns="45700" lIns="91425" spcFirstLastPara="1" rIns="91425" wrap="square" tIns="9125"/>
          <a:lstStyle>
            <a:lvl1pPr lvl="0" rtl="0" algn="l">
              <a:spcBef>
                <a:spcPts val="800"/>
              </a:spcBef>
              <a:spcAft>
                <a:spcPts val="0"/>
              </a:spcAft>
              <a:buClr>
                <a:schemeClr val="dk1"/>
              </a:buClr>
              <a:buSzPts val="1400"/>
              <a:buNone/>
              <a:defRPr b="0" i="0" sz="1400" u="none" cap="none" strike="noStrike">
                <a:solidFill>
                  <a:schemeClr val="dk1"/>
                </a:solidFill>
                <a:latin typeface="Libre Franklin"/>
                <a:ea typeface="Libre Franklin"/>
                <a:cs typeface="Libre Franklin"/>
                <a:sym typeface="Libre Franklin"/>
              </a:defRPr>
            </a:lvl1pPr>
            <a:lvl2pPr lvl="1" rtl="0" algn="ctr">
              <a:spcBef>
                <a:spcPts val="300"/>
              </a:spcBef>
              <a:spcAft>
                <a:spcPts val="0"/>
              </a:spcAft>
              <a:buSzPts val="1600"/>
              <a:buNone/>
              <a:defRPr>
                <a:solidFill>
                  <a:srgbClr val="888888"/>
                </a:solidFill>
              </a:defRPr>
            </a:lvl2pPr>
            <a:lvl3pPr lvl="2" rtl="0" algn="ctr">
              <a:spcBef>
                <a:spcPts val="300"/>
              </a:spcBef>
              <a:spcAft>
                <a:spcPts val="0"/>
              </a:spcAft>
              <a:buSzPts val="1600"/>
              <a:buNone/>
              <a:defRPr>
                <a:solidFill>
                  <a:srgbClr val="888888"/>
                </a:solidFill>
              </a:defRPr>
            </a:lvl3pPr>
            <a:lvl4pPr lvl="3" rtl="0" algn="ctr">
              <a:spcBef>
                <a:spcPts val="300"/>
              </a:spcBef>
              <a:spcAft>
                <a:spcPts val="0"/>
              </a:spcAft>
              <a:buSzPts val="1600"/>
              <a:buNone/>
              <a:defRPr>
                <a:solidFill>
                  <a:srgbClr val="888888"/>
                </a:solidFill>
              </a:defRPr>
            </a:lvl4pPr>
            <a:lvl5pPr lvl="4" rtl="0" algn="ctr">
              <a:spcBef>
                <a:spcPts val="300"/>
              </a:spcBef>
              <a:spcAft>
                <a:spcPts val="0"/>
              </a:spcAft>
              <a:buSzPts val="1600"/>
              <a:buNone/>
              <a:defRPr>
                <a:solidFill>
                  <a:srgbClr val="888888"/>
                </a:solidFill>
              </a:defRPr>
            </a:lvl5pPr>
            <a:lvl6pPr lvl="5" rtl="0" algn="ctr">
              <a:spcBef>
                <a:spcPts val="300"/>
              </a:spcBef>
              <a:spcAft>
                <a:spcPts val="0"/>
              </a:spcAft>
              <a:buSzPts val="1400"/>
              <a:buNone/>
              <a:defRPr>
                <a:solidFill>
                  <a:srgbClr val="888888"/>
                </a:solidFill>
              </a:defRPr>
            </a:lvl6pPr>
            <a:lvl7pPr lvl="6" rtl="0" algn="ctr">
              <a:spcBef>
                <a:spcPts val="300"/>
              </a:spcBef>
              <a:spcAft>
                <a:spcPts val="0"/>
              </a:spcAft>
              <a:buSzPts val="1400"/>
              <a:buNone/>
              <a:defRPr>
                <a:solidFill>
                  <a:srgbClr val="888888"/>
                </a:solidFill>
              </a:defRPr>
            </a:lvl7pPr>
            <a:lvl8pPr lvl="7" rtl="0" algn="ctr">
              <a:spcBef>
                <a:spcPts val="300"/>
              </a:spcBef>
              <a:spcAft>
                <a:spcPts val="0"/>
              </a:spcAft>
              <a:buSzPts val="1400"/>
              <a:buNone/>
              <a:defRPr>
                <a:solidFill>
                  <a:srgbClr val="888888"/>
                </a:solidFill>
              </a:defRPr>
            </a:lvl8pPr>
            <a:lvl9pPr lvl="8" rtl="0" algn="ctr">
              <a:spcBef>
                <a:spcPts val="300"/>
              </a:spcBef>
              <a:spcAft>
                <a:spcPts val="0"/>
              </a:spcAft>
              <a:buSzPts val="1400"/>
              <a:buNone/>
              <a:defRPr>
                <a:solidFill>
                  <a:srgbClr val="888888"/>
                </a:solidFill>
              </a:defRPr>
            </a:lvl9pPr>
          </a:lstStyle>
          <a:p/>
        </p:txBody>
      </p:sp>
      <p:sp>
        <p:nvSpPr>
          <p:cNvPr id="37" name="Google Shape;37;p5"/>
          <p:cNvSpPr txBox="1"/>
          <p:nvPr>
            <p:ph idx="10" type="dt"/>
          </p:nvPr>
        </p:nvSpPr>
        <p:spPr>
          <a:xfrm rot="-2459877">
            <a:off x="201205" y="5870469"/>
            <a:ext cx="2176266" cy="201165"/>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 name="Google Shape;38;p5"/>
          <p:cNvSpPr txBox="1"/>
          <p:nvPr>
            <p:ph idx="11" type="ftr"/>
          </p:nvPr>
        </p:nvSpPr>
        <p:spPr>
          <a:xfrm>
            <a:off x="3517514" y="6285122"/>
            <a:ext cx="4724400" cy="2742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 name="Google Shape;39;p5"/>
          <p:cNvSpPr/>
          <p:nvPr>
            <p:ph idx="12" type="sldNum"/>
          </p:nvPr>
        </p:nvSpPr>
        <p:spPr>
          <a:xfrm>
            <a:off x="8401038" y="6170822"/>
            <a:ext cx="502800" cy="5028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40" name="Google Shape;40;p5"/>
          <p:cNvPicPr preferRelativeResize="0"/>
          <p:nvPr/>
        </p:nvPicPr>
        <p:blipFill/>
        <p:spPr>
          <a:xfrm>
            <a:off x="414337" y="228600"/>
            <a:ext cx="2743199" cy="9993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1" name="Shape 41"/>
        <p:cNvGrpSpPr/>
        <p:nvPr/>
      </p:nvGrpSpPr>
      <p:grpSpPr>
        <a:xfrm>
          <a:off x="0" y="0"/>
          <a:ext cx="0" cy="0"/>
          <a:chOff x="0" y="0"/>
          <a:chExt cx="0" cy="0"/>
        </a:xfrm>
      </p:grpSpPr>
      <p:sp>
        <p:nvSpPr>
          <p:cNvPr id="42" name="Google Shape;42;p6"/>
          <p:cNvSpPr txBox="1"/>
          <p:nvPr>
            <p:ph type="title"/>
          </p:nvPr>
        </p:nvSpPr>
        <p:spPr>
          <a:xfrm>
            <a:off x="822960" y="365760"/>
            <a:ext cx="7521000" cy="548700"/>
          </a:xfrm>
          <a:prstGeom prst="rect">
            <a:avLst/>
          </a:prstGeom>
          <a:noFill/>
          <a:ln>
            <a:noFill/>
          </a:ln>
        </p:spPr>
        <p:txBody>
          <a:bodyPr anchorCtr="0" anchor="ctr" bIns="45700" lIns="91425" spcFirstLastPara="1" rIns="91425" wrap="square" tIns="45700"/>
          <a:lstStyle>
            <a:lvl1pPr lvl="0" rtl="0" algn="l">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 name="Google Shape;43;p6"/>
          <p:cNvSpPr txBox="1"/>
          <p:nvPr>
            <p:ph idx="1" type="body"/>
          </p:nvPr>
        </p:nvSpPr>
        <p:spPr>
          <a:xfrm>
            <a:off x="822960" y="1100628"/>
            <a:ext cx="7521000" cy="3579900"/>
          </a:xfrm>
          <a:prstGeom prst="rect">
            <a:avLst/>
          </a:prstGeom>
          <a:noFill/>
          <a:ln>
            <a:noFill/>
          </a:ln>
        </p:spPr>
        <p:txBody>
          <a:bodyPr anchorCtr="0" anchor="t" bIns="45700" lIns="91425" spcFirstLastPara="1" rIns="91425" wrap="square" tIns="45700"/>
          <a:lstStyle>
            <a:lvl1pPr indent="-228600" lvl="0" marL="457200" rtl="0" algn="l">
              <a:spcBef>
                <a:spcPts val="800"/>
              </a:spcBef>
              <a:spcAft>
                <a:spcPts val="0"/>
              </a:spcAft>
              <a:buClr>
                <a:schemeClr val="dk1"/>
              </a:buClr>
              <a:buSzPts val="1800"/>
              <a:buNone/>
              <a:defRPr/>
            </a:lvl1pPr>
            <a:lvl2pPr indent="-342900" lvl="1" marL="914400" rtl="0" algn="l">
              <a:spcBef>
                <a:spcPts val="300"/>
              </a:spcBef>
              <a:spcAft>
                <a:spcPts val="0"/>
              </a:spcAft>
              <a:buSzPts val="1800"/>
              <a:buChar char="▪"/>
              <a:defRPr/>
            </a:lvl2pPr>
            <a:lvl3pPr indent="-342900" lvl="2" marL="1371600" rtl="0" algn="l">
              <a:spcBef>
                <a:spcPts val="300"/>
              </a:spcBef>
              <a:spcAft>
                <a:spcPts val="0"/>
              </a:spcAft>
              <a:buSzPts val="1800"/>
              <a:buChar char="▪"/>
              <a:defRPr/>
            </a:lvl3pPr>
            <a:lvl4pPr indent="-342900" lvl="3" marL="1828800" rtl="0" algn="l">
              <a:spcBef>
                <a:spcPts val="300"/>
              </a:spcBef>
              <a:spcAft>
                <a:spcPts val="0"/>
              </a:spcAft>
              <a:buSzPts val="1800"/>
              <a:buChar char="▪"/>
              <a:defRPr/>
            </a:lvl4pPr>
            <a:lvl5pPr indent="-342900" lvl="4" marL="2286000" rtl="0" algn="l">
              <a:spcBef>
                <a:spcPts val="300"/>
              </a:spcBef>
              <a:spcAft>
                <a:spcPts val="0"/>
              </a:spcAft>
              <a:buSzPts val="1800"/>
              <a:buChar char="▪"/>
              <a:defRPr/>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44" name="Google Shape;44;p6"/>
          <p:cNvSpPr txBox="1"/>
          <p:nvPr>
            <p:ph idx="10" type="dt"/>
          </p:nvPr>
        </p:nvSpPr>
        <p:spPr>
          <a:xfrm rot="-2459877">
            <a:off x="201205" y="5870469"/>
            <a:ext cx="2176266" cy="201165"/>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 name="Google Shape;45;p6"/>
          <p:cNvSpPr txBox="1"/>
          <p:nvPr>
            <p:ph idx="11" type="ftr"/>
          </p:nvPr>
        </p:nvSpPr>
        <p:spPr>
          <a:xfrm>
            <a:off x="3517514" y="6285122"/>
            <a:ext cx="4724400" cy="2742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 name="Google Shape;46;p6"/>
          <p:cNvSpPr/>
          <p:nvPr>
            <p:ph idx="12" type="sldNum"/>
          </p:nvPr>
        </p:nvSpPr>
        <p:spPr>
          <a:xfrm>
            <a:off x="8401038" y="6170822"/>
            <a:ext cx="502800" cy="5028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47" name="Google Shape;47;p6"/>
          <p:cNvPicPr preferRelativeResize="0"/>
          <p:nvPr/>
        </p:nvPicPr>
        <p:blipFill rotWithShape="1">
          <a:blip r:embed="rId2">
            <a:alphaModFix/>
          </a:blip>
          <a:srcRect b="0" l="0" r="0" t="0"/>
          <a:stretch/>
        </p:blipFill>
        <p:spPr>
          <a:xfrm>
            <a:off x="7735064" y="5686684"/>
            <a:ext cx="1332736" cy="48551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8" name="Shape 48"/>
        <p:cNvGrpSpPr/>
        <p:nvPr/>
      </p:nvGrpSpPr>
      <p:grpSpPr>
        <a:xfrm>
          <a:off x="0" y="0"/>
          <a:ext cx="0" cy="0"/>
          <a:chOff x="0" y="0"/>
          <a:chExt cx="0" cy="0"/>
        </a:xfrm>
      </p:grpSpPr>
      <p:sp>
        <p:nvSpPr>
          <p:cNvPr id="49" name="Google Shape;49;p7"/>
          <p:cNvSpPr txBox="1"/>
          <p:nvPr>
            <p:ph type="title"/>
          </p:nvPr>
        </p:nvSpPr>
        <p:spPr>
          <a:xfrm>
            <a:off x="822960" y="365760"/>
            <a:ext cx="7521000" cy="548700"/>
          </a:xfrm>
          <a:prstGeom prst="rect">
            <a:avLst/>
          </a:prstGeom>
          <a:noFill/>
          <a:ln>
            <a:noFill/>
          </a:ln>
        </p:spPr>
        <p:txBody>
          <a:bodyPr anchorCtr="0" anchor="ctr" bIns="45700" lIns="91425" spcFirstLastPara="1" rIns="91425" wrap="square" tIns="45700"/>
          <a:lstStyle>
            <a:lvl1pPr lvl="0" rtl="0" algn="l">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 name="Google Shape;50;p7"/>
          <p:cNvSpPr txBox="1"/>
          <p:nvPr>
            <p:ph idx="10" type="dt"/>
          </p:nvPr>
        </p:nvSpPr>
        <p:spPr>
          <a:xfrm rot="-2459877">
            <a:off x="201205" y="5870469"/>
            <a:ext cx="2176266" cy="201165"/>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1" name="Google Shape;51;p7"/>
          <p:cNvSpPr txBox="1"/>
          <p:nvPr>
            <p:ph idx="11" type="ftr"/>
          </p:nvPr>
        </p:nvSpPr>
        <p:spPr>
          <a:xfrm>
            <a:off x="3517514" y="6285122"/>
            <a:ext cx="4724400" cy="2742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7"/>
          <p:cNvSpPr/>
          <p:nvPr>
            <p:ph idx="12" type="sldNum"/>
          </p:nvPr>
        </p:nvSpPr>
        <p:spPr>
          <a:xfrm>
            <a:off x="8401038" y="6170822"/>
            <a:ext cx="502800" cy="5028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53" name="Shape 53"/>
        <p:cNvGrpSpPr/>
        <p:nvPr/>
      </p:nvGrpSpPr>
      <p:grpSpPr>
        <a:xfrm>
          <a:off x="0" y="0"/>
          <a:ext cx="0" cy="0"/>
          <a:chOff x="0" y="0"/>
          <a:chExt cx="0" cy="0"/>
        </a:xfrm>
      </p:grpSpPr>
      <p:sp>
        <p:nvSpPr>
          <p:cNvPr id="54" name="Google Shape;54;p8"/>
          <p:cNvSpPr/>
          <p:nvPr/>
        </p:nvSpPr>
        <p:spPr>
          <a:xfrm>
            <a:off x="-2380" y="-925"/>
            <a:ext cx="9144762" cy="6859936"/>
          </a:xfrm>
          <a:custGeom>
            <a:rect b="b" l="l" r="r" t="t"/>
            <a:pathLst>
              <a:path extrusionOk="0" h="2002901" w="3352800">
                <a:moveTo>
                  <a:pt x="0" y="2002901"/>
                </a:moveTo>
                <a:lnTo>
                  <a:pt x="2836585" y="0"/>
                </a:lnTo>
                <a:lnTo>
                  <a:pt x="3352800" y="270"/>
                </a:lnTo>
                <a:lnTo>
                  <a:pt x="3352800" y="2002901"/>
                </a:lnTo>
                <a:lnTo>
                  <a:pt x="0" y="200290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 name="Google Shape;55;p8"/>
          <p:cNvSpPr/>
          <p:nvPr/>
        </p:nvSpPr>
        <p:spPr>
          <a:xfrm>
            <a:off x="0" y="2647950"/>
            <a:ext cx="3571800" cy="4209900"/>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6" name="Google Shape;56;p8"/>
          <p:cNvSpPr txBox="1"/>
          <p:nvPr>
            <p:ph type="title"/>
          </p:nvPr>
        </p:nvSpPr>
        <p:spPr>
          <a:xfrm rot="-2460030">
            <a:off x="819438" y="1726705"/>
            <a:ext cx="5650959" cy="1207638"/>
          </a:xfrm>
          <a:prstGeom prst="rect">
            <a:avLst/>
          </a:prstGeom>
          <a:noFill/>
          <a:ln>
            <a:noFill/>
          </a:ln>
        </p:spPr>
        <p:txBody>
          <a:bodyPr anchorCtr="0" anchor="b" bIns="9125" lIns="91425" spcFirstLastPara="1" rIns="91425" wrap="square" tIns="45700"/>
          <a:lstStyle>
            <a:lvl1pPr lvl="0" rtl="0" algn="l">
              <a:spcBef>
                <a:spcPts val="0"/>
              </a:spcBef>
              <a:spcAft>
                <a:spcPts val="0"/>
              </a:spcAft>
              <a:buClr>
                <a:schemeClr val="dk1"/>
              </a:buClr>
              <a:buSzPts val="3200"/>
              <a:buFont typeface="Libre Franklin Medium"/>
              <a:buNone/>
              <a:defRPr b="0" i="0" sz="3200" u="none" cap="none" strike="noStrike">
                <a:solidFill>
                  <a:schemeClr val="dk1"/>
                </a:solidFill>
                <a:latin typeface="Libre Franklin Medium"/>
                <a:ea typeface="Libre Franklin Medium"/>
                <a:cs typeface="Libre Franklin Medium"/>
                <a:sym typeface="Libre Franklin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8"/>
          <p:cNvSpPr txBox="1"/>
          <p:nvPr>
            <p:ph idx="1" type="body"/>
          </p:nvPr>
        </p:nvSpPr>
        <p:spPr>
          <a:xfrm rot="-2459994">
            <a:off x="1216152" y="2468233"/>
            <a:ext cx="6510707" cy="329179"/>
          </a:xfrm>
          <a:prstGeom prst="rect">
            <a:avLst/>
          </a:prstGeom>
          <a:noFill/>
          <a:ln>
            <a:noFill/>
          </a:ln>
        </p:spPr>
        <p:txBody>
          <a:bodyPr anchorCtr="0" anchor="t" bIns="45700" lIns="91425" spcFirstLastPara="1" rIns="91425" wrap="square" tIns="45700"/>
          <a:lstStyle>
            <a:lvl1pPr indent="-228600" lvl="0" marL="457200" rtl="0" algn="l">
              <a:spcBef>
                <a:spcPts val="800"/>
              </a:spcBef>
              <a:spcAft>
                <a:spcPts val="0"/>
              </a:spcAft>
              <a:buClr>
                <a:schemeClr val="dk1"/>
              </a:buClr>
              <a:buSzPts val="1400"/>
              <a:buNone/>
              <a:defRPr b="0" i="0" sz="1400" u="none" cap="none" strike="noStrike">
                <a:solidFill>
                  <a:schemeClr val="dk1"/>
                </a:solidFill>
                <a:latin typeface="Libre Franklin"/>
                <a:ea typeface="Libre Franklin"/>
                <a:cs typeface="Libre Franklin"/>
                <a:sym typeface="Libre Franklin"/>
              </a:defRPr>
            </a:lvl1pPr>
            <a:lvl2pPr indent="-228600" lvl="1" marL="914400" rtl="0" algn="l">
              <a:spcBef>
                <a:spcPts val="300"/>
              </a:spcBef>
              <a:spcAft>
                <a:spcPts val="0"/>
              </a:spcAft>
              <a:buSzPts val="1800"/>
              <a:buNone/>
              <a:defRPr sz="1800">
                <a:solidFill>
                  <a:srgbClr val="888888"/>
                </a:solidFill>
              </a:defRPr>
            </a:lvl2pPr>
            <a:lvl3pPr indent="-228600" lvl="2" marL="1371600" rtl="0" algn="l">
              <a:spcBef>
                <a:spcPts val="300"/>
              </a:spcBef>
              <a:spcAft>
                <a:spcPts val="0"/>
              </a:spcAft>
              <a:buSzPts val="1600"/>
              <a:buNone/>
              <a:defRPr sz="1600">
                <a:solidFill>
                  <a:srgbClr val="888888"/>
                </a:solidFill>
              </a:defRPr>
            </a:lvl3pPr>
            <a:lvl4pPr indent="-228600" lvl="3" marL="1828800" rtl="0" algn="l">
              <a:spcBef>
                <a:spcPts val="300"/>
              </a:spcBef>
              <a:spcAft>
                <a:spcPts val="0"/>
              </a:spcAft>
              <a:buSzPts val="1400"/>
              <a:buNone/>
              <a:defRPr sz="1400">
                <a:solidFill>
                  <a:srgbClr val="888888"/>
                </a:solidFill>
              </a:defRPr>
            </a:lvl4pPr>
            <a:lvl5pPr indent="-228600" lvl="4" marL="2286000" rtl="0" algn="l">
              <a:spcBef>
                <a:spcPts val="300"/>
              </a:spcBef>
              <a:spcAft>
                <a:spcPts val="0"/>
              </a:spcAft>
              <a:buSzPts val="1400"/>
              <a:buNone/>
              <a:defRPr sz="1400">
                <a:solidFill>
                  <a:srgbClr val="888888"/>
                </a:solidFill>
              </a:defRPr>
            </a:lvl5pPr>
            <a:lvl6pPr indent="-228600" lvl="5" marL="2743200" rtl="0" algn="l">
              <a:spcBef>
                <a:spcPts val="300"/>
              </a:spcBef>
              <a:spcAft>
                <a:spcPts val="0"/>
              </a:spcAft>
              <a:buSzPts val="1400"/>
              <a:buNone/>
              <a:defRPr sz="1400">
                <a:solidFill>
                  <a:srgbClr val="888888"/>
                </a:solidFill>
              </a:defRPr>
            </a:lvl6pPr>
            <a:lvl7pPr indent="-228600" lvl="6" marL="3200400" rtl="0" algn="l">
              <a:spcBef>
                <a:spcPts val="300"/>
              </a:spcBef>
              <a:spcAft>
                <a:spcPts val="0"/>
              </a:spcAft>
              <a:buSzPts val="1400"/>
              <a:buNone/>
              <a:defRPr sz="1400">
                <a:solidFill>
                  <a:srgbClr val="888888"/>
                </a:solidFill>
              </a:defRPr>
            </a:lvl7pPr>
            <a:lvl8pPr indent="-228600" lvl="7" marL="3657600" rtl="0" algn="l">
              <a:spcBef>
                <a:spcPts val="300"/>
              </a:spcBef>
              <a:spcAft>
                <a:spcPts val="0"/>
              </a:spcAft>
              <a:buSzPts val="1400"/>
              <a:buNone/>
              <a:defRPr sz="1400">
                <a:solidFill>
                  <a:srgbClr val="888888"/>
                </a:solidFill>
              </a:defRPr>
            </a:lvl8pPr>
            <a:lvl9pPr indent="-228600" lvl="8" marL="4114800" rtl="0" algn="l">
              <a:spcBef>
                <a:spcPts val="300"/>
              </a:spcBef>
              <a:spcAft>
                <a:spcPts val="0"/>
              </a:spcAft>
              <a:buSzPts val="1400"/>
              <a:buNone/>
              <a:defRPr sz="1400">
                <a:solidFill>
                  <a:srgbClr val="888888"/>
                </a:solidFill>
              </a:defRPr>
            </a:lvl9pPr>
          </a:lstStyle>
          <a:p/>
        </p:txBody>
      </p:sp>
      <p:sp>
        <p:nvSpPr>
          <p:cNvPr id="58" name="Google Shape;58;p8"/>
          <p:cNvSpPr txBox="1"/>
          <p:nvPr>
            <p:ph idx="10" type="dt"/>
          </p:nvPr>
        </p:nvSpPr>
        <p:spPr>
          <a:xfrm rot="-2459877">
            <a:off x="201205" y="5870469"/>
            <a:ext cx="2176266" cy="201165"/>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8"/>
          <p:cNvSpPr txBox="1"/>
          <p:nvPr>
            <p:ph idx="11" type="ftr"/>
          </p:nvPr>
        </p:nvSpPr>
        <p:spPr>
          <a:xfrm>
            <a:off x="3517514" y="6285122"/>
            <a:ext cx="4724400" cy="2742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8"/>
          <p:cNvSpPr/>
          <p:nvPr>
            <p:ph idx="12" type="sldNum"/>
          </p:nvPr>
        </p:nvSpPr>
        <p:spPr>
          <a:xfrm>
            <a:off x="8401038" y="6170822"/>
            <a:ext cx="502800" cy="5028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id="61" name="Google Shape;61;p8"/>
          <p:cNvPicPr preferRelativeResize="0"/>
          <p:nvPr/>
        </p:nvPicPr>
        <p:blipFill/>
        <p:spPr>
          <a:xfrm>
            <a:off x="381000" y="304800"/>
            <a:ext cx="2743199" cy="99934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2" name="Shape 62"/>
        <p:cNvGrpSpPr/>
        <p:nvPr/>
      </p:nvGrpSpPr>
      <p:grpSpPr>
        <a:xfrm>
          <a:off x="0" y="0"/>
          <a:ext cx="0" cy="0"/>
          <a:chOff x="0" y="0"/>
          <a:chExt cx="0" cy="0"/>
        </a:xfrm>
      </p:grpSpPr>
      <p:sp>
        <p:nvSpPr>
          <p:cNvPr id="63" name="Google Shape;63;p9"/>
          <p:cNvSpPr txBox="1"/>
          <p:nvPr>
            <p:ph idx="1" type="body"/>
          </p:nvPr>
        </p:nvSpPr>
        <p:spPr>
          <a:xfrm>
            <a:off x="822960" y="1097280"/>
            <a:ext cx="3200400" cy="3712500"/>
          </a:xfrm>
          <a:prstGeom prst="rect">
            <a:avLst/>
          </a:prstGeom>
          <a:noFill/>
          <a:ln>
            <a:noFill/>
          </a:ln>
        </p:spPr>
        <p:txBody>
          <a:bodyPr anchorCtr="0" anchor="t" bIns="45700" lIns="91425" spcFirstLastPara="1" rIns="91425" wrap="square" tIns="45700"/>
          <a:lstStyle>
            <a:lvl1pPr indent="-228600" lvl="0" marL="457200" rtl="0" algn="l">
              <a:spcBef>
                <a:spcPts val="800"/>
              </a:spcBef>
              <a:spcAft>
                <a:spcPts val="0"/>
              </a:spcAft>
              <a:buClr>
                <a:schemeClr val="dk1"/>
              </a:buClr>
              <a:buSzPts val="2800"/>
              <a:buNone/>
              <a:defRPr sz="2800"/>
            </a:lvl1pPr>
            <a:lvl2pPr indent="-381000" lvl="1" marL="914400" rtl="0" algn="l">
              <a:spcBef>
                <a:spcPts val="300"/>
              </a:spcBef>
              <a:spcAft>
                <a:spcPts val="0"/>
              </a:spcAft>
              <a:buSzPts val="2400"/>
              <a:buChar char="▪"/>
              <a:defRPr sz="2400"/>
            </a:lvl2pPr>
            <a:lvl3pPr indent="-355600" lvl="2" marL="1371600" rtl="0" algn="l">
              <a:spcBef>
                <a:spcPts val="300"/>
              </a:spcBef>
              <a:spcAft>
                <a:spcPts val="0"/>
              </a:spcAft>
              <a:buSzPts val="2000"/>
              <a:buChar char="▪"/>
              <a:defRPr sz="2000"/>
            </a:lvl3pPr>
            <a:lvl4pPr indent="-342900" lvl="3" marL="1828800" rtl="0" algn="l">
              <a:spcBef>
                <a:spcPts val="300"/>
              </a:spcBef>
              <a:spcAft>
                <a:spcPts val="0"/>
              </a:spcAft>
              <a:buSzPts val="1800"/>
              <a:buChar char="▪"/>
              <a:defRPr sz="1800"/>
            </a:lvl4pPr>
            <a:lvl5pPr indent="-342900" lvl="4" marL="2286000" rtl="0" algn="l">
              <a:spcBef>
                <a:spcPts val="300"/>
              </a:spcBef>
              <a:spcAft>
                <a:spcPts val="0"/>
              </a:spcAft>
              <a:buSzPts val="1800"/>
              <a:buChar char="▪"/>
              <a:defRPr sz="1800"/>
            </a:lvl5pPr>
            <a:lvl6pPr indent="-342900" lvl="5" marL="2743200" rtl="0" algn="l">
              <a:spcBef>
                <a:spcPts val="300"/>
              </a:spcBef>
              <a:spcAft>
                <a:spcPts val="0"/>
              </a:spcAft>
              <a:buSzPts val="1800"/>
              <a:buChar char="▪"/>
              <a:defRPr sz="1800"/>
            </a:lvl6pPr>
            <a:lvl7pPr indent="-342900" lvl="6" marL="3200400" rtl="0" algn="l">
              <a:spcBef>
                <a:spcPts val="300"/>
              </a:spcBef>
              <a:spcAft>
                <a:spcPts val="0"/>
              </a:spcAft>
              <a:buSzPts val="1800"/>
              <a:buChar char="▪"/>
              <a:defRPr sz="1800"/>
            </a:lvl7pPr>
            <a:lvl8pPr indent="-342900" lvl="7" marL="3657600" rtl="0" algn="l">
              <a:spcBef>
                <a:spcPts val="300"/>
              </a:spcBef>
              <a:spcAft>
                <a:spcPts val="0"/>
              </a:spcAft>
              <a:buSzPts val="1800"/>
              <a:buChar char="▪"/>
              <a:defRPr sz="1800"/>
            </a:lvl8pPr>
            <a:lvl9pPr indent="-342900" lvl="8" marL="4114800" rtl="0" algn="l">
              <a:spcBef>
                <a:spcPts val="300"/>
              </a:spcBef>
              <a:spcAft>
                <a:spcPts val="0"/>
              </a:spcAft>
              <a:buSzPts val="1800"/>
              <a:buChar char="▪"/>
              <a:defRPr sz="1800"/>
            </a:lvl9pPr>
          </a:lstStyle>
          <a:p/>
        </p:txBody>
      </p:sp>
      <p:sp>
        <p:nvSpPr>
          <p:cNvPr id="64" name="Google Shape;64;p9"/>
          <p:cNvSpPr txBox="1"/>
          <p:nvPr>
            <p:ph idx="2" type="body"/>
          </p:nvPr>
        </p:nvSpPr>
        <p:spPr>
          <a:xfrm>
            <a:off x="4700016" y="1097280"/>
            <a:ext cx="3200400" cy="3712500"/>
          </a:xfrm>
          <a:prstGeom prst="rect">
            <a:avLst/>
          </a:prstGeom>
          <a:noFill/>
          <a:ln>
            <a:noFill/>
          </a:ln>
        </p:spPr>
        <p:txBody>
          <a:bodyPr anchorCtr="0" anchor="t" bIns="45700" lIns="91425" spcFirstLastPara="1" rIns="91425" wrap="square" tIns="45700"/>
          <a:lstStyle>
            <a:lvl1pPr indent="-228600" lvl="0" marL="457200" rtl="0" algn="l">
              <a:spcBef>
                <a:spcPts val="800"/>
              </a:spcBef>
              <a:spcAft>
                <a:spcPts val="0"/>
              </a:spcAft>
              <a:buClr>
                <a:schemeClr val="dk1"/>
              </a:buClr>
              <a:buSzPts val="2800"/>
              <a:buNone/>
              <a:defRPr sz="2800"/>
            </a:lvl1pPr>
            <a:lvl2pPr indent="-381000" lvl="1" marL="914400" rtl="0" algn="l">
              <a:spcBef>
                <a:spcPts val="300"/>
              </a:spcBef>
              <a:spcAft>
                <a:spcPts val="0"/>
              </a:spcAft>
              <a:buSzPts val="2400"/>
              <a:buChar char="▪"/>
              <a:defRPr sz="2400"/>
            </a:lvl2pPr>
            <a:lvl3pPr indent="-355600" lvl="2" marL="1371600" rtl="0" algn="l">
              <a:spcBef>
                <a:spcPts val="300"/>
              </a:spcBef>
              <a:spcAft>
                <a:spcPts val="0"/>
              </a:spcAft>
              <a:buSzPts val="2000"/>
              <a:buChar char="▪"/>
              <a:defRPr sz="2000"/>
            </a:lvl3pPr>
            <a:lvl4pPr indent="-342900" lvl="3" marL="1828800" rtl="0" algn="l">
              <a:spcBef>
                <a:spcPts val="300"/>
              </a:spcBef>
              <a:spcAft>
                <a:spcPts val="0"/>
              </a:spcAft>
              <a:buSzPts val="1800"/>
              <a:buChar char="▪"/>
              <a:defRPr sz="1800"/>
            </a:lvl4pPr>
            <a:lvl5pPr indent="-342900" lvl="4" marL="2286000" rtl="0" algn="l">
              <a:spcBef>
                <a:spcPts val="300"/>
              </a:spcBef>
              <a:spcAft>
                <a:spcPts val="0"/>
              </a:spcAft>
              <a:buSzPts val="1800"/>
              <a:buChar char="▪"/>
              <a:defRPr sz="1800"/>
            </a:lvl5pPr>
            <a:lvl6pPr indent="-342900" lvl="5" marL="2743200" rtl="0" algn="l">
              <a:spcBef>
                <a:spcPts val="300"/>
              </a:spcBef>
              <a:spcAft>
                <a:spcPts val="0"/>
              </a:spcAft>
              <a:buSzPts val="1800"/>
              <a:buChar char="▪"/>
              <a:defRPr sz="1800"/>
            </a:lvl6pPr>
            <a:lvl7pPr indent="-342900" lvl="6" marL="3200400" rtl="0" algn="l">
              <a:spcBef>
                <a:spcPts val="300"/>
              </a:spcBef>
              <a:spcAft>
                <a:spcPts val="0"/>
              </a:spcAft>
              <a:buSzPts val="1800"/>
              <a:buChar char="▪"/>
              <a:defRPr sz="1800"/>
            </a:lvl7pPr>
            <a:lvl8pPr indent="-342900" lvl="7" marL="3657600" rtl="0" algn="l">
              <a:spcBef>
                <a:spcPts val="300"/>
              </a:spcBef>
              <a:spcAft>
                <a:spcPts val="0"/>
              </a:spcAft>
              <a:buSzPts val="1800"/>
              <a:buChar char="▪"/>
              <a:defRPr sz="1800"/>
            </a:lvl8pPr>
            <a:lvl9pPr indent="-342900" lvl="8" marL="4114800" rtl="0" algn="l">
              <a:spcBef>
                <a:spcPts val="300"/>
              </a:spcBef>
              <a:spcAft>
                <a:spcPts val="0"/>
              </a:spcAft>
              <a:buSzPts val="1800"/>
              <a:buChar char="▪"/>
              <a:defRPr sz="1800"/>
            </a:lvl9pPr>
          </a:lstStyle>
          <a:p/>
        </p:txBody>
      </p:sp>
      <p:sp>
        <p:nvSpPr>
          <p:cNvPr id="65" name="Google Shape;65;p9"/>
          <p:cNvSpPr txBox="1"/>
          <p:nvPr>
            <p:ph idx="10" type="dt"/>
          </p:nvPr>
        </p:nvSpPr>
        <p:spPr>
          <a:xfrm rot="-2459877">
            <a:off x="201205" y="5870469"/>
            <a:ext cx="2176266" cy="201165"/>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9"/>
          <p:cNvSpPr txBox="1"/>
          <p:nvPr>
            <p:ph idx="11" type="ftr"/>
          </p:nvPr>
        </p:nvSpPr>
        <p:spPr>
          <a:xfrm>
            <a:off x="3517514" y="6285122"/>
            <a:ext cx="4724400" cy="2742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9"/>
          <p:cNvSpPr/>
          <p:nvPr>
            <p:ph idx="12" type="sldNum"/>
          </p:nvPr>
        </p:nvSpPr>
        <p:spPr>
          <a:xfrm>
            <a:off x="8401038" y="6170822"/>
            <a:ext cx="502800" cy="5028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8" name="Google Shape;68;p9"/>
          <p:cNvSpPr txBox="1"/>
          <p:nvPr>
            <p:ph type="title"/>
          </p:nvPr>
        </p:nvSpPr>
        <p:spPr>
          <a:xfrm>
            <a:off x="822960" y="365760"/>
            <a:ext cx="7521000" cy="548700"/>
          </a:xfrm>
          <a:prstGeom prst="rect">
            <a:avLst/>
          </a:prstGeom>
          <a:noFill/>
          <a:ln>
            <a:noFill/>
          </a:ln>
        </p:spPr>
        <p:txBody>
          <a:bodyPr anchorCtr="0" anchor="ctr" bIns="45700" lIns="91425" spcFirstLastPara="1" rIns="91425" wrap="square" tIns="45700"/>
          <a:lstStyle>
            <a:lvl1pPr lvl="0" rtl="0" algn="l">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9" name="Shape 69"/>
        <p:cNvGrpSpPr/>
        <p:nvPr/>
      </p:nvGrpSpPr>
      <p:grpSpPr>
        <a:xfrm>
          <a:off x="0" y="0"/>
          <a:ext cx="0" cy="0"/>
          <a:chOff x="0" y="0"/>
          <a:chExt cx="0" cy="0"/>
        </a:xfrm>
      </p:grpSpPr>
      <p:sp>
        <p:nvSpPr>
          <p:cNvPr id="70" name="Google Shape;70;p10"/>
          <p:cNvSpPr txBox="1"/>
          <p:nvPr>
            <p:ph type="title"/>
          </p:nvPr>
        </p:nvSpPr>
        <p:spPr>
          <a:xfrm>
            <a:off x="822960" y="365760"/>
            <a:ext cx="7521000" cy="548700"/>
          </a:xfrm>
          <a:prstGeom prst="rect">
            <a:avLst/>
          </a:prstGeom>
          <a:noFill/>
          <a:ln>
            <a:noFill/>
          </a:ln>
        </p:spPr>
        <p:txBody>
          <a:bodyPr anchorCtr="0" anchor="ctr" bIns="45700" lIns="91425" spcFirstLastPara="1" rIns="91425" wrap="square" tIns="45700"/>
          <a:lstStyle>
            <a:lvl1pPr lvl="0" rtl="0" algn="l">
              <a:spcBef>
                <a:spcPts val="0"/>
              </a:spcBef>
              <a:spcAft>
                <a:spcPts val="0"/>
              </a:spcAft>
              <a:buClr>
                <a:schemeClr val="dk1"/>
              </a:buClr>
              <a:buSzPts val="2800"/>
              <a:buFont typeface="Libre Franklin Medium"/>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 name="Google Shape;71;p10"/>
          <p:cNvSpPr txBox="1"/>
          <p:nvPr>
            <p:ph idx="1" type="body"/>
          </p:nvPr>
        </p:nvSpPr>
        <p:spPr>
          <a:xfrm>
            <a:off x="822960" y="1097280"/>
            <a:ext cx="3200400" cy="548700"/>
          </a:xfrm>
          <a:prstGeom prst="rect">
            <a:avLst/>
          </a:prstGeom>
          <a:noFill/>
          <a:ln>
            <a:noFill/>
          </a:ln>
        </p:spPr>
        <p:txBody>
          <a:bodyPr anchorCtr="0" anchor="b" bIns="45700" lIns="91425" spcFirstLastPara="1" rIns="91425" wrap="square" tIns="45700"/>
          <a:lstStyle>
            <a:lvl1pPr indent="-228600" lvl="0" marL="457200" rtl="0" algn="l">
              <a:spcBef>
                <a:spcPts val="800"/>
              </a:spcBef>
              <a:spcAft>
                <a:spcPts val="0"/>
              </a:spcAft>
              <a:buClr>
                <a:schemeClr val="dk1"/>
              </a:buClr>
              <a:buSzPts val="1400"/>
              <a:buNone/>
              <a:defRPr b="0" sz="1400" cap="none">
                <a:solidFill>
                  <a:schemeClr val="dk1"/>
                </a:solidFill>
                <a:latin typeface="Libre Franklin"/>
                <a:ea typeface="Libre Franklin"/>
                <a:cs typeface="Libre Franklin"/>
                <a:sym typeface="Libre Franklin"/>
              </a:defRPr>
            </a:lvl1pPr>
            <a:lvl2pPr indent="-228600" lvl="1" marL="914400" rtl="0" algn="l">
              <a:spcBef>
                <a:spcPts val="300"/>
              </a:spcBef>
              <a:spcAft>
                <a:spcPts val="0"/>
              </a:spcAft>
              <a:buSzPts val="2000"/>
              <a:buNone/>
              <a:defRPr b="1" sz="2000"/>
            </a:lvl2pPr>
            <a:lvl3pPr indent="-228600" lvl="2" marL="1371600" rtl="0" algn="l">
              <a:spcBef>
                <a:spcPts val="300"/>
              </a:spcBef>
              <a:spcAft>
                <a:spcPts val="0"/>
              </a:spcAft>
              <a:buSzPts val="1800"/>
              <a:buNone/>
              <a:defRPr b="1" sz="1800"/>
            </a:lvl3pPr>
            <a:lvl4pPr indent="-228600" lvl="3" marL="1828800" rtl="0" algn="l">
              <a:spcBef>
                <a:spcPts val="300"/>
              </a:spcBef>
              <a:spcAft>
                <a:spcPts val="0"/>
              </a:spcAft>
              <a:buSzPts val="1600"/>
              <a:buNone/>
              <a:defRPr b="1" sz="1600"/>
            </a:lvl4pPr>
            <a:lvl5pPr indent="-228600" lvl="4" marL="2286000" rtl="0" algn="l">
              <a:spcBef>
                <a:spcPts val="300"/>
              </a:spcBef>
              <a:spcAft>
                <a:spcPts val="0"/>
              </a:spcAft>
              <a:buSzPts val="1600"/>
              <a:buNone/>
              <a:defRPr b="1" sz="1600"/>
            </a:lvl5pPr>
            <a:lvl6pPr indent="-228600" lvl="5" marL="2743200" rtl="0" algn="l">
              <a:spcBef>
                <a:spcPts val="300"/>
              </a:spcBef>
              <a:spcAft>
                <a:spcPts val="0"/>
              </a:spcAft>
              <a:buSzPts val="1600"/>
              <a:buNone/>
              <a:defRPr b="1" sz="1600"/>
            </a:lvl6pPr>
            <a:lvl7pPr indent="-228600" lvl="6" marL="3200400" rtl="0" algn="l">
              <a:spcBef>
                <a:spcPts val="300"/>
              </a:spcBef>
              <a:spcAft>
                <a:spcPts val="0"/>
              </a:spcAft>
              <a:buSzPts val="1600"/>
              <a:buNone/>
              <a:defRPr b="1" sz="1600"/>
            </a:lvl7pPr>
            <a:lvl8pPr indent="-228600" lvl="7" marL="3657600" rtl="0" algn="l">
              <a:spcBef>
                <a:spcPts val="300"/>
              </a:spcBef>
              <a:spcAft>
                <a:spcPts val="0"/>
              </a:spcAft>
              <a:buSzPts val="1600"/>
              <a:buNone/>
              <a:defRPr b="1" sz="1600"/>
            </a:lvl8pPr>
            <a:lvl9pPr indent="-228600" lvl="8" marL="4114800" rtl="0" algn="l">
              <a:spcBef>
                <a:spcPts val="300"/>
              </a:spcBef>
              <a:spcAft>
                <a:spcPts val="0"/>
              </a:spcAft>
              <a:buSzPts val="1600"/>
              <a:buNone/>
              <a:defRPr b="1" sz="1600"/>
            </a:lvl9pPr>
          </a:lstStyle>
          <a:p/>
        </p:txBody>
      </p:sp>
      <p:sp>
        <p:nvSpPr>
          <p:cNvPr id="72" name="Google Shape;72;p10"/>
          <p:cNvSpPr txBox="1"/>
          <p:nvPr>
            <p:ph idx="2" type="body"/>
          </p:nvPr>
        </p:nvSpPr>
        <p:spPr>
          <a:xfrm>
            <a:off x="819150" y="1701848"/>
            <a:ext cx="3200400" cy="3108900"/>
          </a:xfrm>
          <a:prstGeom prst="rect">
            <a:avLst/>
          </a:prstGeom>
          <a:noFill/>
          <a:ln>
            <a:noFill/>
          </a:ln>
        </p:spPr>
        <p:txBody>
          <a:bodyPr anchorCtr="0" anchor="t" bIns="45700" lIns="91425" spcFirstLastPara="1" rIns="91425" wrap="square" tIns="45700"/>
          <a:lstStyle>
            <a:lvl1pPr indent="-228600" lvl="0" marL="457200" rtl="0" algn="l">
              <a:spcBef>
                <a:spcPts val="800"/>
              </a:spcBef>
              <a:spcAft>
                <a:spcPts val="0"/>
              </a:spcAft>
              <a:buClr>
                <a:schemeClr val="dk1"/>
              </a:buClr>
              <a:buSzPts val="2400"/>
              <a:buNone/>
              <a:defRPr sz="2400"/>
            </a:lvl1pPr>
            <a:lvl2pPr indent="-355600" lvl="1" marL="914400" rtl="0" algn="l">
              <a:spcBef>
                <a:spcPts val="300"/>
              </a:spcBef>
              <a:spcAft>
                <a:spcPts val="0"/>
              </a:spcAft>
              <a:buSzPts val="2000"/>
              <a:buChar char="▪"/>
              <a:defRPr sz="2000"/>
            </a:lvl2pPr>
            <a:lvl3pPr indent="-342900" lvl="2" marL="1371600" rtl="0" algn="l">
              <a:spcBef>
                <a:spcPts val="300"/>
              </a:spcBef>
              <a:spcAft>
                <a:spcPts val="0"/>
              </a:spcAft>
              <a:buSzPts val="1800"/>
              <a:buChar char="▪"/>
              <a:defRPr sz="1800"/>
            </a:lvl3pPr>
            <a:lvl4pPr indent="-330200" lvl="3" marL="1828800" rtl="0" algn="l">
              <a:spcBef>
                <a:spcPts val="300"/>
              </a:spcBef>
              <a:spcAft>
                <a:spcPts val="0"/>
              </a:spcAft>
              <a:buSzPts val="1600"/>
              <a:buChar char="▪"/>
              <a:defRPr sz="1600"/>
            </a:lvl4pPr>
            <a:lvl5pPr indent="-330200" lvl="4" marL="2286000" rtl="0" algn="l">
              <a:spcBef>
                <a:spcPts val="300"/>
              </a:spcBef>
              <a:spcAft>
                <a:spcPts val="0"/>
              </a:spcAft>
              <a:buSzPts val="1600"/>
              <a:buChar char="▪"/>
              <a:defRPr sz="1600"/>
            </a:lvl5pPr>
            <a:lvl6pPr indent="-330200" lvl="5" marL="2743200" rtl="0" algn="l">
              <a:spcBef>
                <a:spcPts val="300"/>
              </a:spcBef>
              <a:spcAft>
                <a:spcPts val="0"/>
              </a:spcAft>
              <a:buSzPts val="1600"/>
              <a:buChar char="▪"/>
              <a:defRPr sz="1600"/>
            </a:lvl6pPr>
            <a:lvl7pPr indent="-330200" lvl="6" marL="3200400" rtl="0" algn="l">
              <a:spcBef>
                <a:spcPts val="300"/>
              </a:spcBef>
              <a:spcAft>
                <a:spcPts val="0"/>
              </a:spcAft>
              <a:buSzPts val="1600"/>
              <a:buChar char="▪"/>
              <a:defRPr sz="1600"/>
            </a:lvl7pPr>
            <a:lvl8pPr indent="-330200" lvl="7" marL="3657600" rtl="0" algn="l">
              <a:spcBef>
                <a:spcPts val="300"/>
              </a:spcBef>
              <a:spcAft>
                <a:spcPts val="0"/>
              </a:spcAft>
              <a:buSzPts val="1600"/>
              <a:buChar char="▪"/>
              <a:defRPr sz="1600"/>
            </a:lvl8pPr>
            <a:lvl9pPr indent="-330200" lvl="8" marL="4114800" rtl="0" algn="l">
              <a:spcBef>
                <a:spcPts val="300"/>
              </a:spcBef>
              <a:spcAft>
                <a:spcPts val="0"/>
              </a:spcAft>
              <a:buSzPts val="1600"/>
              <a:buChar char="▪"/>
              <a:defRPr sz="1600"/>
            </a:lvl9pPr>
          </a:lstStyle>
          <a:p/>
        </p:txBody>
      </p:sp>
      <p:sp>
        <p:nvSpPr>
          <p:cNvPr id="73" name="Google Shape;73;p10"/>
          <p:cNvSpPr txBox="1"/>
          <p:nvPr>
            <p:ph idx="3" type="body"/>
          </p:nvPr>
        </p:nvSpPr>
        <p:spPr>
          <a:xfrm>
            <a:off x="4700016" y="1097280"/>
            <a:ext cx="3200400" cy="548700"/>
          </a:xfrm>
          <a:prstGeom prst="rect">
            <a:avLst/>
          </a:prstGeom>
          <a:noFill/>
          <a:ln>
            <a:noFill/>
          </a:ln>
        </p:spPr>
        <p:txBody>
          <a:bodyPr anchorCtr="0" anchor="b" bIns="45700" lIns="91425" spcFirstLastPara="1" rIns="91425" wrap="square" tIns="45700"/>
          <a:lstStyle>
            <a:lvl1pPr indent="-228600" lvl="0" marL="457200" rtl="0" algn="l">
              <a:spcBef>
                <a:spcPts val="800"/>
              </a:spcBef>
              <a:spcAft>
                <a:spcPts val="0"/>
              </a:spcAft>
              <a:buClr>
                <a:schemeClr val="dk1"/>
              </a:buClr>
              <a:buSzPts val="1400"/>
              <a:buNone/>
              <a:defRPr b="0" sz="1400" cap="none">
                <a:solidFill>
                  <a:schemeClr val="dk1"/>
                </a:solidFill>
                <a:latin typeface="Libre Franklin"/>
                <a:ea typeface="Libre Franklin"/>
                <a:cs typeface="Libre Franklin"/>
                <a:sym typeface="Libre Franklin"/>
              </a:defRPr>
            </a:lvl1pPr>
            <a:lvl2pPr indent="-228600" lvl="1" marL="914400" rtl="0" algn="l">
              <a:spcBef>
                <a:spcPts val="300"/>
              </a:spcBef>
              <a:spcAft>
                <a:spcPts val="0"/>
              </a:spcAft>
              <a:buSzPts val="2000"/>
              <a:buNone/>
              <a:defRPr b="1" sz="2000"/>
            </a:lvl2pPr>
            <a:lvl3pPr indent="-228600" lvl="2" marL="1371600" rtl="0" algn="l">
              <a:spcBef>
                <a:spcPts val="300"/>
              </a:spcBef>
              <a:spcAft>
                <a:spcPts val="0"/>
              </a:spcAft>
              <a:buSzPts val="1800"/>
              <a:buNone/>
              <a:defRPr b="1" sz="1800"/>
            </a:lvl3pPr>
            <a:lvl4pPr indent="-228600" lvl="3" marL="1828800" rtl="0" algn="l">
              <a:spcBef>
                <a:spcPts val="300"/>
              </a:spcBef>
              <a:spcAft>
                <a:spcPts val="0"/>
              </a:spcAft>
              <a:buSzPts val="1600"/>
              <a:buNone/>
              <a:defRPr b="1" sz="1600"/>
            </a:lvl4pPr>
            <a:lvl5pPr indent="-228600" lvl="4" marL="2286000" rtl="0" algn="l">
              <a:spcBef>
                <a:spcPts val="300"/>
              </a:spcBef>
              <a:spcAft>
                <a:spcPts val="0"/>
              </a:spcAft>
              <a:buSzPts val="1600"/>
              <a:buNone/>
              <a:defRPr b="1" sz="1600"/>
            </a:lvl5pPr>
            <a:lvl6pPr indent="-228600" lvl="5" marL="2743200" rtl="0" algn="l">
              <a:spcBef>
                <a:spcPts val="300"/>
              </a:spcBef>
              <a:spcAft>
                <a:spcPts val="0"/>
              </a:spcAft>
              <a:buSzPts val="1600"/>
              <a:buNone/>
              <a:defRPr b="1" sz="1600"/>
            </a:lvl6pPr>
            <a:lvl7pPr indent="-228600" lvl="6" marL="3200400" rtl="0" algn="l">
              <a:spcBef>
                <a:spcPts val="300"/>
              </a:spcBef>
              <a:spcAft>
                <a:spcPts val="0"/>
              </a:spcAft>
              <a:buSzPts val="1600"/>
              <a:buNone/>
              <a:defRPr b="1" sz="1600"/>
            </a:lvl7pPr>
            <a:lvl8pPr indent="-228600" lvl="7" marL="3657600" rtl="0" algn="l">
              <a:spcBef>
                <a:spcPts val="300"/>
              </a:spcBef>
              <a:spcAft>
                <a:spcPts val="0"/>
              </a:spcAft>
              <a:buSzPts val="1600"/>
              <a:buNone/>
              <a:defRPr b="1" sz="1600"/>
            </a:lvl8pPr>
            <a:lvl9pPr indent="-228600" lvl="8" marL="4114800" rtl="0" algn="l">
              <a:spcBef>
                <a:spcPts val="300"/>
              </a:spcBef>
              <a:spcAft>
                <a:spcPts val="0"/>
              </a:spcAft>
              <a:buSzPts val="1600"/>
              <a:buNone/>
              <a:defRPr b="1" sz="1600"/>
            </a:lvl9pPr>
          </a:lstStyle>
          <a:p/>
        </p:txBody>
      </p:sp>
      <p:sp>
        <p:nvSpPr>
          <p:cNvPr id="74" name="Google Shape;74;p10"/>
          <p:cNvSpPr txBox="1"/>
          <p:nvPr>
            <p:ph idx="4" type="body"/>
          </p:nvPr>
        </p:nvSpPr>
        <p:spPr>
          <a:xfrm>
            <a:off x="4700016" y="1701848"/>
            <a:ext cx="3200400" cy="3108900"/>
          </a:xfrm>
          <a:prstGeom prst="rect">
            <a:avLst/>
          </a:prstGeom>
          <a:noFill/>
          <a:ln>
            <a:noFill/>
          </a:ln>
        </p:spPr>
        <p:txBody>
          <a:bodyPr anchorCtr="0" anchor="t" bIns="45700" lIns="91425" spcFirstLastPara="1" rIns="91425" wrap="square" tIns="45700"/>
          <a:lstStyle>
            <a:lvl1pPr indent="-228600" lvl="0" marL="457200" rtl="0" algn="l">
              <a:spcBef>
                <a:spcPts val="800"/>
              </a:spcBef>
              <a:spcAft>
                <a:spcPts val="0"/>
              </a:spcAft>
              <a:buClr>
                <a:schemeClr val="dk1"/>
              </a:buClr>
              <a:buSzPts val="2400"/>
              <a:buNone/>
              <a:defRPr sz="2400"/>
            </a:lvl1pPr>
            <a:lvl2pPr indent="-355600" lvl="1" marL="914400" rtl="0" algn="l">
              <a:spcBef>
                <a:spcPts val="300"/>
              </a:spcBef>
              <a:spcAft>
                <a:spcPts val="0"/>
              </a:spcAft>
              <a:buSzPts val="2000"/>
              <a:buChar char="▪"/>
              <a:defRPr sz="2000"/>
            </a:lvl2pPr>
            <a:lvl3pPr indent="-342900" lvl="2" marL="1371600" rtl="0" algn="l">
              <a:spcBef>
                <a:spcPts val="300"/>
              </a:spcBef>
              <a:spcAft>
                <a:spcPts val="0"/>
              </a:spcAft>
              <a:buSzPts val="1800"/>
              <a:buChar char="▪"/>
              <a:defRPr sz="1800"/>
            </a:lvl3pPr>
            <a:lvl4pPr indent="-330200" lvl="3" marL="1828800" rtl="0" algn="l">
              <a:spcBef>
                <a:spcPts val="300"/>
              </a:spcBef>
              <a:spcAft>
                <a:spcPts val="0"/>
              </a:spcAft>
              <a:buSzPts val="1600"/>
              <a:buChar char="▪"/>
              <a:defRPr sz="1600"/>
            </a:lvl4pPr>
            <a:lvl5pPr indent="-330200" lvl="4" marL="2286000" rtl="0" algn="l">
              <a:spcBef>
                <a:spcPts val="300"/>
              </a:spcBef>
              <a:spcAft>
                <a:spcPts val="0"/>
              </a:spcAft>
              <a:buSzPts val="1600"/>
              <a:buChar char="▪"/>
              <a:defRPr sz="1600"/>
            </a:lvl5pPr>
            <a:lvl6pPr indent="-330200" lvl="5" marL="2743200" rtl="0" algn="l">
              <a:spcBef>
                <a:spcPts val="300"/>
              </a:spcBef>
              <a:spcAft>
                <a:spcPts val="0"/>
              </a:spcAft>
              <a:buSzPts val="1600"/>
              <a:buChar char="▪"/>
              <a:defRPr sz="1600"/>
            </a:lvl6pPr>
            <a:lvl7pPr indent="-330200" lvl="6" marL="3200400" rtl="0" algn="l">
              <a:spcBef>
                <a:spcPts val="300"/>
              </a:spcBef>
              <a:spcAft>
                <a:spcPts val="0"/>
              </a:spcAft>
              <a:buSzPts val="1600"/>
              <a:buChar char="▪"/>
              <a:defRPr sz="1600"/>
            </a:lvl7pPr>
            <a:lvl8pPr indent="-330200" lvl="7" marL="3657600" rtl="0" algn="l">
              <a:spcBef>
                <a:spcPts val="300"/>
              </a:spcBef>
              <a:spcAft>
                <a:spcPts val="0"/>
              </a:spcAft>
              <a:buSzPts val="1600"/>
              <a:buChar char="▪"/>
              <a:defRPr sz="1600"/>
            </a:lvl8pPr>
            <a:lvl9pPr indent="-330200" lvl="8" marL="4114800" rtl="0" algn="l">
              <a:spcBef>
                <a:spcPts val="300"/>
              </a:spcBef>
              <a:spcAft>
                <a:spcPts val="0"/>
              </a:spcAft>
              <a:buSzPts val="1600"/>
              <a:buChar char="▪"/>
              <a:defRPr sz="1600"/>
            </a:lvl9pPr>
          </a:lstStyle>
          <a:p/>
        </p:txBody>
      </p:sp>
      <p:sp>
        <p:nvSpPr>
          <p:cNvPr id="75" name="Google Shape;75;p10"/>
          <p:cNvSpPr txBox="1"/>
          <p:nvPr>
            <p:ph idx="10" type="dt"/>
          </p:nvPr>
        </p:nvSpPr>
        <p:spPr>
          <a:xfrm rot="-2459877">
            <a:off x="201205" y="5870469"/>
            <a:ext cx="2176266" cy="201165"/>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10"/>
          <p:cNvSpPr txBox="1"/>
          <p:nvPr>
            <p:ph idx="11" type="ftr"/>
          </p:nvPr>
        </p:nvSpPr>
        <p:spPr>
          <a:xfrm>
            <a:off x="3517514" y="6285122"/>
            <a:ext cx="4724400" cy="2742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10"/>
          <p:cNvSpPr/>
          <p:nvPr>
            <p:ph idx="12" type="sldNum"/>
          </p:nvPr>
        </p:nvSpPr>
        <p:spPr>
          <a:xfrm>
            <a:off x="8401038" y="6170822"/>
            <a:ext cx="502800" cy="5028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8" name="Shape 78"/>
        <p:cNvGrpSpPr/>
        <p:nvPr/>
      </p:nvGrpSpPr>
      <p:grpSpPr>
        <a:xfrm>
          <a:off x="0" y="0"/>
          <a:ext cx="0" cy="0"/>
          <a:chOff x="0" y="0"/>
          <a:chExt cx="0" cy="0"/>
        </a:xfrm>
      </p:grpSpPr>
      <p:sp>
        <p:nvSpPr>
          <p:cNvPr id="79" name="Google Shape;79;p11"/>
          <p:cNvSpPr txBox="1"/>
          <p:nvPr>
            <p:ph idx="10" type="dt"/>
          </p:nvPr>
        </p:nvSpPr>
        <p:spPr>
          <a:xfrm rot="-2459877">
            <a:off x="201205" y="5870469"/>
            <a:ext cx="2176266" cy="201165"/>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11"/>
          <p:cNvSpPr txBox="1"/>
          <p:nvPr>
            <p:ph idx="11" type="ftr"/>
          </p:nvPr>
        </p:nvSpPr>
        <p:spPr>
          <a:xfrm>
            <a:off x="3517514" y="6285122"/>
            <a:ext cx="4724400" cy="2742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11"/>
          <p:cNvSpPr/>
          <p:nvPr>
            <p:ph idx="12" type="sldNum"/>
          </p:nvPr>
        </p:nvSpPr>
        <p:spPr>
          <a:xfrm>
            <a:off x="8401038" y="6170822"/>
            <a:ext cx="502800" cy="5028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3.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cxnSp>
        <p:nvCxnSpPr>
          <p:cNvPr id="10" name="Google Shape;10;p1"/>
          <p:cNvCxnSpPr/>
          <p:nvPr/>
        </p:nvCxnSpPr>
        <p:spPr>
          <a:xfrm>
            <a:off x="762000" y="6019800"/>
            <a:ext cx="7924800" cy="53975"/>
          </a:xfrm>
          <a:prstGeom prst="straightConnector1">
            <a:avLst/>
          </a:prstGeom>
          <a:noFill/>
          <a:ln cap="flat" cmpd="sng" w="9525">
            <a:solidFill>
              <a:srgbClr val="A5A5A5"/>
            </a:solidFill>
            <a:prstDash val="solid"/>
            <a:round/>
            <a:headEnd len="sm" w="sm" type="none"/>
            <a:tailEnd len="sm" w="sm" type="none"/>
          </a:ln>
        </p:spPr>
      </p:cxnSp>
      <p:cxnSp>
        <p:nvCxnSpPr>
          <p:cNvPr id="11" name="Google Shape;11;p1"/>
          <p:cNvCxnSpPr/>
          <p:nvPr/>
        </p:nvCxnSpPr>
        <p:spPr>
          <a:xfrm flipH="1" rot="10800000">
            <a:off x="7924800" y="6073775"/>
            <a:ext cx="304800" cy="555625"/>
          </a:xfrm>
          <a:prstGeom prst="straightConnector1">
            <a:avLst/>
          </a:prstGeom>
          <a:noFill/>
          <a:ln cap="flat" cmpd="sng" w="9525">
            <a:solidFill>
              <a:srgbClr val="A5A5A5"/>
            </a:solidFill>
            <a:prstDash val="solid"/>
            <a:round/>
            <a:headEnd len="sm" w="sm" type="none"/>
            <a:tailEnd len="sm" w="sm" type="none"/>
          </a:ln>
        </p:spPr>
      </p:cxnSp>
      <p:sp>
        <p:nvSpPr>
          <p:cNvPr id="12" name="Google Shape;12;p1"/>
          <p:cNvSpPr txBox="1"/>
          <p:nvPr>
            <p:ph idx="1" type="body"/>
          </p:nvPr>
        </p:nvSpPr>
        <p:spPr>
          <a:xfrm>
            <a:off x="762000" y="1905000"/>
            <a:ext cx="7924800" cy="3810000"/>
          </a:xfrm>
          <a:prstGeom prst="rect">
            <a:avLst/>
          </a:prstGeom>
          <a:noFill/>
          <a:ln>
            <a:noFill/>
          </a:ln>
        </p:spPr>
        <p:txBody>
          <a:bodyPr anchorCtr="0" anchor="t" bIns="91425" lIns="91425" spcFirstLastPara="1" rIns="91425" wrap="square" tIns="91425"/>
          <a:lstStyle>
            <a:lvl1pPr indent="-342900" lvl="0" marL="457200" marR="0" rtl="0" algn="l">
              <a:spcBef>
                <a:spcPts val="360"/>
              </a:spcBef>
              <a:spcAft>
                <a:spcPts val="0"/>
              </a:spcAft>
              <a:buClr>
                <a:srgbClr val="171615"/>
              </a:buClr>
              <a:buSzPts val="1800"/>
              <a:buFont typeface="Arial"/>
              <a:buChar char="•"/>
              <a:defRPr b="0" i="0" sz="1800" u="none" cap="none" strike="noStrike">
                <a:solidFill>
                  <a:srgbClr val="171615"/>
                </a:solidFill>
                <a:latin typeface="Avenir"/>
                <a:ea typeface="Avenir"/>
                <a:cs typeface="Avenir"/>
                <a:sym typeface="Avenir"/>
              </a:defRPr>
            </a:lvl1pPr>
            <a:lvl2pPr indent="-330200" lvl="1" marL="914400" marR="0" rtl="0" algn="l">
              <a:spcBef>
                <a:spcPts val="320"/>
              </a:spcBef>
              <a:spcAft>
                <a:spcPts val="0"/>
              </a:spcAft>
              <a:buClr>
                <a:srgbClr val="171615"/>
              </a:buClr>
              <a:buSzPts val="1600"/>
              <a:buFont typeface="Arial"/>
              <a:buChar char="–"/>
              <a:defRPr b="0" i="0" sz="1600" u="none" cap="none" strike="noStrike">
                <a:solidFill>
                  <a:srgbClr val="171615"/>
                </a:solidFill>
                <a:latin typeface="Avenir"/>
                <a:ea typeface="Avenir"/>
                <a:cs typeface="Avenir"/>
                <a:sym typeface="Avenir"/>
              </a:defRPr>
            </a:lvl2pPr>
            <a:lvl3pPr indent="-317500" lvl="2" marL="1371600" marR="0" rtl="0" algn="l">
              <a:spcBef>
                <a:spcPts val="280"/>
              </a:spcBef>
              <a:spcAft>
                <a:spcPts val="0"/>
              </a:spcAft>
              <a:buClr>
                <a:srgbClr val="171615"/>
              </a:buClr>
              <a:buSzPts val="1400"/>
              <a:buFont typeface="Arial"/>
              <a:buChar char="•"/>
              <a:defRPr b="0" i="0" sz="1400" u="none" cap="none" strike="noStrike">
                <a:solidFill>
                  <a:srgbClr val="171615"/>
                </a:solidFill>
                <a:latin typeface="Avenir"/>
                <a:ea typeface="Avenir"/>
                <a:cs typeface="Avenir"/>
                <a:sym typeface="Avenir"/>
              </a:defRPr>
            </a:lvl3pPr>
            <a:lvl4pPr indent="-304800" lvl="3" marL="1828800" marR="0" rtl="0" algn="l">
              <a:spcBef>
                <a:spcPts val="240"/>
              </a:spcBef>
              <a:spcAft>
                <a:spcPts val="0"/>
              </a:spcAft>
              <a:buClr>
                <a:srgbClr val="171615"/>
              </a:buClr>
              <a:buSzPts val="1200"/>
              <a:buFont typeface="Arial"/>
              <a:buChar char="–"/>
              <a:defRPr b="0" i="0" sz="1200" u="none" cap="none" strike="noStrike">
                <a:solidFill>
                  <a:srgbClr val="171615"/>
                </a:solidFill>
                <a:latin typeface="Avenir"/>
                <a:ea typeface="Avenir"/>
                <a:cs typeface="Avenir"/>
                <a:sym typeface="Avenir"/>
              </a:defRPr>
            </a:lvl4pPr>
            <a:lvl5pPr indent="-304800" lvl="4" marL="2286000" marR="0" rtl="0" algn="l">
              <a:spcBef>
                <a:spcPts val="240"/>
              </a:spcBef>
              <a:spcAft>
                <a:spcPts val="0"/>
              </a:spcAft>
              <a:buClr>
                <a:srgbClr val="171615"/>
              </a:buClr>
              <a:buSzPts val="1200"/>
              <a:buFont typeface="Arial"/>
              <a:buChar char="»"/>
              <a:defRPr b="0" i="0" sz="1200" u="none" cap="none" strike="noStrike">
                <a:solidFill>
                  <a:srgbClr val="171615"/>
                </a:solidFill>
                <a:latin typeface="Avenir"/>
                <a:ea typeface="Avenir"/>
                <a:cs typeface="Avenir"/>
                <a:sym typeface="Avenir"/>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1"/>
          <p:cNvSpPr txBox="1"/>
          <p:nvPr>
            <p:ph idx="12" type="sldNum"/>
          </p:nvPr>
        </p:nvSpPr>
        <p:spPr>
          <a:xfrm>
            <a:off x="8153400" y="6262429"/>
            <a:ext cx="533400" cy="184666"/>
          </a:xfrm>
          <a:prstGeom prst="rect">
            <a:avLst/>
          </a:prstGeom>
          <a:noFill/>
          <a:ln>
            <a:noFill/>
          </a:ln>
        </p:spPr>
        <p:txBody>
          <a:bodyPr anchorCtr="0" anchor="ctr" bIns="0" lIns="0" spcFirstLastPara="1" rIns="0" wrap="square" tIns="0">
            <a:noAutofit/>
          </a:bodyPr>
          <a:lstStyle>
            <a:lvl1pPr indent="0" lvl="0" marL="0" marR="0" rtl="0" algn="r">
              <a:spcBef>
                <a:spcPts val="0"/>
              </a:spcBef>
              <a:spcAft>
                <a:spcPts val="0"/>
              </a:spcAft>
              <a:buNone/>
              <a:defRPr b="0" i="0" sz="1200" u="none" cap="none" strike="noStrike">
                <a:solidFill>
                  <a:srgbClr val="888E9B"/>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888E9B"/>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888E9B"/>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888E9B"/>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888E9B"/>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888E9B"/>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888E9B"/>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888E9B"/>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888E9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1"/>
          <p:cNvSpPr txBox="1"/>
          <p:nvPr>
            <p:ph type="title"/>
          </p:nvPr>
        </p:nvSpPr>
        <p:spPr>
          <a:xfrm>
            <a:off x="762000" y="457200"/>
            <a:ext cx="7924800" cy="507831"/>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1pPr>
            <a:lvl2pPr indent="0" lvl="1"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2pPr>
            <a:lvl3pPr indent="0" lvl="2"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3pPr>
            <a:lvl4pPr indent="0" lvl="3"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4pPr>
            <a:lvl5pPr indent="0" lvl="4" marL="0" marR="0" rtl="0" algn="l">
              <a:lnSpc>
                <a:spcPct val="90000"/>
              </a:lnSpc>
              <a:spcBef>
                <a:spcPts val="0"/>
              </a:spcBef>
              <a:spcAft>
                <a:spcPts val="0"/>
              </a:spcAft>
              <a:buSzPts val="1400"/>
              <a:buNone/>
              <a:defRPr b="1" i="0" sz="3600" u="none" cap="none" strike="noStrike">
                <a:solidFill>
                  <a:srgbClr val="00446D"/>
                </a:solidFill>
                <a:latin typeface="Georgia"/>
                <a:ea typeface="Georgia"/>
                <a:cs typeface="Georgia"/>
                <a:sym typeface="Georgia"/>
              </a:defRPr>
            </a:lvl5pPr>
            <a:lvl6pPr indent="0" lvl="5" marL="457200"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6pPr>
            <a:lvl7pPr indent="0" lvl="6" marL="914400"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7pPr>
            <a:lvl8pPr indent="0" lvl="7" marL="1371600"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8pPr>
            <a:lvl9pPr indent="0" lvl="8" marL="1828800" marR="0" rtl="0" algn="l">
              <a:lnSpc>
                <a:spcPct val="90000"/>
              </a:lnSpc>
              <a:spcBef>
                <a:spcPts val="0"/>
              </a:spcBef>
              <a:spcAft>
                <a:spcPts val="0"/>
              </a:spcAft>
              <a:buSzPts val="1400"/>
              <a:buNone/>
              <a:defRPr b="0" i="0" sz="3600" u="none" cap="none" strike="noStrike">
                <a:solidFill>
                  <a:srgbClr val="003F63"/>
                </a:solidFill>
                <a:latin typeface="Avenir"/>
                <a:ea typeface="Avenir"/>
                <a:cs typeface="Avenir"/>
                <a:sym typeface="Avenir"/>
              </a:defRPr>
            </a:lvl9pPr>
          </a:lstStyle>
          <a:p/>
        </p:txBody>
      </p:sp>
      <p:pic>
        <p:nvPicPr>
          <p:cNvPr descr="Untitled-1.png" id="15" name="Google Shape;15;p1"/>
          <p:cNvPicPr preferRelativeResize="0"/>
          <p:nvPr/>
        </p:nvPicPr>
        <p:blipFill rotWithShape="1">
          <a:blip r:embed="rId1">
            <a:alphaModFix/>
          </a:blip>
          <a:srcRect b="0" l="0" r="0" t="0"/>
          <a:stretch/>
        </p:blipFill>
        <p:spPr>
          <a:xfrm>
            <a:off x="5105400" y="6211888"/>
            <a:ext cx="2733675" cy="280987"/>
          </a:xfrm>
          <a:prstGeom prst="rect">
            <a:avLst/>
          </a:prstGeom>
          <a:noFill/>
          <a:ln>
            <a:noFill/>
          </a:ln>
        </p:spPr>
      </p:pic>
      <p:sp>
        <p:nvSpPr>
          <p:cNvPr id="16" name="Google Shape;16;p1"/>
          <p:cNvSpPr/>
          <p:nvPr/>
        </p:nvSpPr>
        <p:spPr>
          <a:xfrm>
            <a:off x="0" y="0"/>
            <a:ext cx="381000" cy="6858000"/>
          </a:xfrm>
          <a:prstGeom prst="rect">
            <a:avLst/>
          </a:prstGeom>
          <a:solidFill>
            <a:srgbClr val="00446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 name="Shape 24"/>
        <p:cNvGrpSpPr/>
        <p:nvPr/>
      </p:nvGrpSpPr>
      <p:grpSpPr>
        <a:xfrm>
          <a:off x="0" y="0"/>
          <a:ext cx="0" cy="0"/>
          <a:chOff x="0" y="0"/>
          <a:chExt cx="0" cy="0"/>
        </a:xfrm>
      </p:grpSpPr>
      <p:sp>
        <p:nvSpPr>
          <p:cNvPr id="25" name="Google Shape;25;p4"/>
          <p:cNvSpPr/>
          <p:nvPr/>
        </p:nvSpPr>
        <p:spPr>
          <a:xfrm>
            <a:off x="-2382" y="5050633"/>
            <a:ext cx="3574257" cy="1807368"/>
          </a:xfrm>
          <a:custGeom>
            <a:rect b="b" l="l" r="r" t="t"/>
            <a:pathLst>
              <a:path extrusionOk="0" h="1807368" w="3574257">
                <a:moveTo>
                  <a:pt x="2382" y="1807368"/>
                </a:moveTo>
                <a:lnTo>
                  <a:pt x="0" y="0"/>
                </a:lnTo>
                <a:lnTo>
                  <a:pt x="2045494" y="1"/>
                </a:lnTo>
                <a:lnTo>
                  <a:pt x="3574257" y="1807368"/>
                </a:lnTo>
                <a:lnTo>
                  <a:pt x="2382" y="18073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26" name="Google Shape;26;p4"/>
          <p:cNvSpPr/>
          <p:nvPr/>
        </p:nvSpPr>
        <p:spPr>
          <a:xfrm>
            <a:off x="-2380" y="5051292"/>
            <a:ext cx="9144762" cy="1806975"/>
          </a:xfrm>
          <a:custGeom>
            <a:rect b="b" l="l" r="r" t="t"/>
            <a:pathLst>
              <a:path extrusionOk="0" h="527584" w="3352800">
                <a:moveTo>
                  <a:pt x="0" y="527584"/>
                </a:moveTo>
                <a:lnTo>
                  <a:pt x="748227" y="0"/>
                </a:lnTo>
                <a:lnTo>
                  <a:pt x="3352800" y="271"/>
                </a:lnTo>
                <a:lnTo>
                  <a:pt x="3352800" y="527584"/>
                </a:lnTo>
                <a:lnTo>
                  <a:pt x="0" y="527584"/>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27" name="Google Shape;27;p4"/>
          <p:cNvSpPr txBox="1"/>
          <p:nvPr>
            <p:ph type="title"/>
          </p:nvPr>
        </p:nvSpPr>
        <p:spPr>
          <a:xfrm>
            <a:off x="822960" y="365760"/>
            <a:ext cx="7521000" cy="5487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dk1"/>
              </a:buClr>
              <a:buSzPts val="2800"/>
              <a:buFont typeface="Libre Franklin Medium"/>
              <a:buNone/>
              <a:defRPr b="0" i="0" sz="2800" u="none" cap="none" strike="noStrike">
                <a:solidFill>
                  <a:schemeClr val="dk1"/>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8" name="Google Shape;28;p4"/>
          <p:cNvSpPr txBox="1"/>
          <p:nvPr>
            <p:ph idx="1" type="body"/>
          </p:nvPr>
        </p:nvSpPr>
        <p:spPr>
          <a:xfrm>
            <a:off x="822960" y="1100628"/>
            <a:ext cx="7521000" cy="3579900"/>
          </a:xfrm>
          <a:prstGeom prst="rect">
            <a:avLst/>
          </a:prstGeom>
          <a:noFill/>
          <a:ln>
            <a:noFill/>
          </a:ln>
        </p:spPr>
        <p:txBody>
          <a:bodyPr anchorCtr="0" anchor="t" bIns="45700" lIns="91425" spcFirstLastPara="1" rIns="91425" wrap="square" tIns="45700"/>
          <a:lstStyle>
            <a:lvl1pPr indent="-228600" lvl="0" marL="457200" marR="0" rtl="0" algn="l">
              <a:spcBef>
                <a:spcPts val="800"/>
              </a:spcBef>
              <a:spcAft>
                <a:spcPts val="0"/>
              </a:spcAft>
              <a:buClr>
                <a:schemeClr val="dk1"/>
              </a:buClr>
              <a:buSzPts val="1600"/>
              <a:buFont typeface="Arial"/>
              <a:buNone/>
              <a:defRPr b="1" i="0" sz="1600" u="none" cap="none" strike="noStrike">
                <a:solidFill>
                  <a:schemeClr val="dk1"/>
                </a:solidFill>
                <a:latin typeface="Libre Franklin"/>
                <a:ea typeface="Libre Franklin"/>
                <a:cs typeface="Libre Franklin"/>
                <a:sym typeface="Libre Franklin"/>
              </a:defRPr>
            </a:lvl1pPr>
            <a:lvl2pPr indent="-330200" lvl="1" marL="9144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2pPr>
            <a:lvl3pPr indent="-330200" lvl="2" marL="13716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3pPr>
            <a:lvl4pPr indent="-330200" lvl="3" marL="18288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4pPr>
            <a:lvl5pPr indent="-330200" lvl="4" marL="22860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5pPr>
            <a:lvl6pPr indent="-317500" lvl="5" marL="27432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29" name="Google Shape;29;p4"/>
          <p:cNvSpPr txBox="1"/>
          <p:nvPr>
            <p:ph idx="10" type="dt"/>
          </p:nvPr>
        </p:nvSpPr>
        <p:spPr>
          <a:xfrm rot="-2459877">
            <a:off x="201205" y="5870469"/>
            <a:ext cx="2176266" cy="20116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30" name="Google Shape;30;p4"/>
          <p:cNvSpPr txBox="1"/>
          <p:nvPr>
            <p:ph idx="11" type="ftr"/>
          </p:nvPr>
        </p:nvSpPr>
        <p:spPr>
          <a:xfrm>
            <a:off x="3517514" y="6285122"/>
            <a:ext cx="4724400" cy="2742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31" name="Google Shape;31;p4"/>
          <p:cNvSpPr/>
          <p:nvPr>
            <p:ph idx="12" type="sldNum"/>
          </p:nvPr>
        </p:nvSpPr>
        <p:spPr>
          <a:xfrm>
            <a:off x="8401038" y="6170822"/>
            <a:ext cx="502800" cy="5028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rtl="0" algn="ctr">
              <a:spcBef>
                <a:spcPts val="0"/>
              </a:spcBef>
              <a:buNone/>
              <a:defRPr b="0" i="0" sz="1650" u="none" cap="none" strike="noStrike">
                <a:solidFill>
                  <a:srgbClr val="FFFFFF"/>
                </a:solidFill>
                <a:latin typeface="Libre Franklin"/>
                <a:ea typeface="Libre Franklin"/>
                <a:cs typeface="Libre Franklin"/>
                <a:sym typeface="Libre Franklin"/>
              </a:defRPr>
            </a:lvl1pPr>
            <a:lvl2pPr indent="0" lvl="1" marL="0" marR="0" rtl="0" algn="ctr">
              <a:spcBef>
                <a:spcPts val="0"/>
              </a:spcBef>
              <a:buNone/>
              <a:defRPr b="0" i="0" sz="1650" u="none" cap="none" strike="noStrike">
                <a:solidFill>
                  <a:srgbClr val="FFFFFF"/>
                </a:solidFill>
                <a:latin typeface="Libre Franklin"/>
                <a:ea typeface="Libre Franklin"/>
                <a:cs typeface="Libre Franklin"/>
                <a:sym typeface="Libre Franklin"/>
              </a:defRPr>
            </a:lvl2pPr>
            <a:lvl3pPr indent="0" lvl="2" marL="0" marR="0" rtl="0" algn="ctr">
              <a:spcBef>
                <a:spcPts val="0"/>
              </a:spcBef>
              <a:buNone/>
              <a:defRPr b="0" i="0" sz="1650" u="none" cap="none" strike="noStrike">
                <a:solidFill>
                  <a:srgbClr val="FFFFFF"/>
                </a:solidFill>
                <a:latin typeface="Libre Franklin"/>
                <a:ea typeface="Libre Franklin"/>
                <a:cs typeface="Libre Franklin"/>
                <a:sym typeface="Libre Franklin"/>
              </a:defRPr>
            </a:lvl3pPr>
            <a:lvl4pPr indent="0" lvl="3" marL="0" marR="0" rtl="0" algn="ctr">
              <a:spcBef>
                <a:spcPts val="0"/>
              </a:spcBef>
              <a:buNone/>
              <a:defRPr b="0" i="0" sz="1650" u="none" cap="none" strike="noStrike">
                <a:solidFill>
                  <a:srgbClr val="FFFFFF"/>
                </a:solidFill>
                <a:latin typeface="Libre Franklin"/>
                <a:ea typeface="Libre Franklin"/>
                <a:cs typeface="Libre Franklin"/>
                <a:sym typeface="Libre Franklin"/>
              </a:defRPr>
            </a:lvl4pPr>
            <a:lvl5pPr indent="0" lvl="4" marL="0" marR="0" rtl="0" algn="ctr">
              <a:spcBef>
                <a:spcPts val="0"/>
              </a:spcBef>
              <a:buNone/>
              <a:defRPr b="0" i="0" sz="1650" u="none" cap="none" strike="noStrike">
                <a:solidFill>
                  <a:srgbClr val="FFFFFF"/>
                </a:solidFill>
                <a:latin typeface="Libre Franklin"/>
                <a:ea typeface="Libre Franklin"/>
                <a:cs typeface="Libre Franklin"/>
                <a:sym typeface="Libre Franklin"/>
              </a:defRPr>
            </a:lvl5pPr>
            <a:lvl6pPr indent="0" lvl="5" marL="0" marR="0" rtl="0" algn="ctr">
              <a:spcBef>
                <a:spcPts val="0"/>
              </a:spcBef>
              <a:buNone/>
              <a:defRPr b="0" i="0" sz="1650" u="none" cap="none" strike="noStrike">
                <a:solidFill>
                  <a:srgbClr val="FFFFFF"/>
                </a:solidFill>
                <a:latin typeface="Libre Franklin"/>
                <a:ea typeface="Libre Franklin"/>
                <a:cs typeface="Libre Franklin"/>
                <a:sym typeface="Libre Franklin"/>
              </a:defRPr>
            </a:lvl6pPr>
            <a:lvl7pPr indent="0" lvl="6" marL="0" marR="0" rtl="0" algn="ctr">
              <a:spcBef>
                <a:spcPts val="0"/>
              </a:spcBef>
              <a:buNone/>
              <a:defRPr b="0" i="0" sz="1650" u="none" cap="none" strike="noStrike">
                <a:solidFill>
                  <a:srgbClr val="FFFFFF"/>
                </a:solidFill>
                <a:latin typeface="Libre Franklin"/>
                <a:ea typeface="Libre Franklin"/>
                <a:cs typeface="Libre Franklin"/>
                <a:sym typeface="Libre Franklin"/>
              </a:defRPr>
            </a:lvl7pPr>
            <a:lvl8pPr indent="0" lvl="7" marL="0" marR="0" rtl="0" algn="ctr">
              <a:spcBef>
                <a:spcPts val="0"/>
              </a:spcBef>
              <a:buNone/>
              <a:defRPr b="0" i="0" sz="1650" u="none" cap="none" strike="noStrike">
                <a:solidFill>
                  <a:srgbClr val="FFFFFF"/>
                </a:solidFill>
                <a:latin typeface="Libre Franklin"/>
                <a:ea typeface="Libre Franklin"/>
                <a:cs typeface="Libre Franklin"/>
                <a:sym typeface="Libre Franklin"/>
              </a:defRPr>
            </a:lvl8pPr>
            <a:lvl9pPr indent="0" lvl="8" marL="0" marR="0" rtl="0" algn="ctr">
              <a:spcBef>
                <a:spcPts val="0"/>
              </a:spcBef>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822960" y="365760"/>
            <a:ext cx="7521000" cy="548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800"/>
              <a:buFont typeface="Libre Franklin Medium"/>
              <a:buNone/>
            </a:pPr>
            <a:r>
              <a:rPr lang="en-US"/>
              <a:t>WHAT IS MEDICAL AID-IN DYING?</a:t>
            </a:r>
            <a:endParaRPr/>
          </a:p>
        </p:txBody>
      </p:sp>
      <p:sp>
        <p:nvSpPr>
          <p:cNvPr id="118" name="Google Shape;118;p16"/>
          <p:cNvSpPr txBox="1"/>
          <p:nvPr>
            <p:ph idx="1" type="body"/>
          </p:nvPr>
        </p:nvSpPr>
        <p:spPr>
          <a:xfrm>
            <a:off x="822960" y="1100628"/>
            <a:ext cx="7521000" cy="3579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Arial"/>
              <a:buChar char="•"/>
            </a:pPr>
            <a:r>
              <a:rPr lang="en-US" sz="1800"/>
              <a:t>Medical Aid-In Dying  (MAID) is when a terminally ill, mentally capable person who has a prognosis of six months or less requests, obtains and – if their suffering becomes unbearable – self-ingests medication that brings about a peaceful death.</a:t>
            </a:r>
            <a:endParaRPr/>
          </a:p>
          <a:p>
            <a:pPr indent="-342900" lvl="0" marL="342900" rtl="0" algn="l">
              <a:spcBef>
                <a:spcPts val="800"/>
              </a:spcBef>
              <a:spcAft>
                <a:spcPts val="0"/>
              </a:spcAft>
              <a:buClr>
                <a:schemeClr val="dk1"/>
              </a:buClr>
              <a:buSzPts val="1800"/>
              <a:buFont typeface="Arial"/>
              <a:buChar char="•"/>
            </a:pPr>
            <a:r>
              <a:rPr lang="en-US" sz="1800"/>
              <a:t>MAID is a recognized medical practice in eight American jurisdictions requiring doctors to inform terminally ill patients about the full range of end of life care options prior to writing a prescription for aid-in dying.</a:t>
            </a:r>
            <a:endParaRPr/>
          </a:p>
          <a:p>
            <a:pPr indent="-342900" lvl="0" marL="342900" rtl="0" algn="l">
              <a:spcBef>
                <a:spcPts val="800"/>
              </a:spcBef>
              <a:spcAft>
                <a:spcPts val="0"/>
              </a:spcAft>
              <a:buClr>
                <a:schemeClr val="dk1"/>
              </a:buClr>
              <a:buSzPts val="1800"/>
              <a:buFont typeface="Arial"/>
              <a:buChar char="•"/>
            </a:pPr>
            <a:r>
              <a:rPr lang="en-US" sz="1800"/>
              <a:t>MAID is not suicide nor assisted suicide.  People seeking MAID are near the end of a terminal illness, suffering and deliberate in their decision making. </a:t>
            </a:r>
            <a:endParaRPr/>
          </a:p>
          <a:p>
            <a:pPr indent="-342900" lvl="0" marL="342900" rtl="0" algn="l">
              <a:spcBef>
                <a:spcPts val="800"/>
              </a:spcBef>
              <a:spcAft>
                <a:spcPts val="0"/>
              </a:spcAft>
              <a:buClr>
                <a:schemeClr val="dk1"/>
              </a:buClr>
              <a:buSzPts val="1800"/>
              <a:buNone/>
            </a:pPr>
            <a:r>
              <a:t/>
            </a:r>
            <a:endParaRPr sz="1800"/>
          </a:p>
        </p:txBody>
      </p:sp>
      <p:sp>
        <p:nvSpPr>
          <p:cNvPr id="119" name="Google Shape;119;p16"/>
          <p:cNvSpPr/>
          <p:nvPr/>
        </p:nvSpPr>
        <p:spPr>
          <a:xfrm>
            <a:off x="914400" y="6172200"/>
            <a:ext cx="418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Libre Franklin"/>
                <a:ea typeface="Libre Franklin"/>
                <a:cs typeface="Libre Franklin"/>
                <a:sym typeface="Libre Franklin"/>
              </a:rPr>
              <a:t>‹#›</a:t>
            </a:fld>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Google Shape;188;p25"/>
          <p:cNvPicPr preferRelativeResize="0"/>
          <p:nvPr/>
        </p:nvPicPr>
        <p:blipFill rotWithShape="1">
          <a:blip r:embed="rId3">
            <a:alphaModFix/>
          </a:blip>
          <a:srcRect b="3400" l="13790" r="9551" t="0"/>
          <a:stretch/>
        </p:blipFill>
        <p:spPr>
          <a:xfrm>
            <a:off x="763450" y="459750"/>
            <a:ext cx="7947276" cy="5507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6"/>
          <p:cNvSpPr txBox="1"/>
          <p:nvPr>
            <p:ph type="title"/>
          </p:nvPr>
        </p:nvSpPr>
        <p:spPr>
          <a:xfrm>
            <a:off x="762000" y="457200"/>
            <a:ext cx="7924800" cy="100642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i="0" lang="en-US" sz="3600" u="none" cap="none" strike="noStrike">
                <a:solidFill>
                  <a:srgbClr val="00446D"/>
                </a:solidFill>
                <a:latin typeface="Georgia"/>
                <a:ea typeface="Georgia"/>
                <a:cs typeface="Georgia"/>
                <a:sym typeface="Georgia"/>
              </a:rPr>
              <a:t>Having a Prescription for Medical Aid-in-Dying Medication Is a Comfort</a:t>
            </a:r>
            <a:endParaRPr b="1" i="0" sz="3600" u="none" cap="none" strike="noStrike">
              <a:solidFill>
                <a:srgbClr val="00446D"/>
              </a:solidFill>
              <a:latin typeface="Georgia"/>
              <a:ea typeface="Georgia"/>
              <a:cs typeface="Georgia"/>
              <a:sym typeface="Georgia"/>
            </a:endParaRPr>
          </a:p>
        </p:txBody>
      </p:sp>
      <p:pic>
        <p:nvPicPr>
          <p:cNvPr id="195" name="Google Shape;195;p26"/>
          <p:cNvPicPr preferRelativeResize="0"/>
          <p:nvPr/>
        </p:nvPicPr>
        <p:blipFill rotWithShape="1">
          <a:blip r:embed="rId3">
            <a:alphaModFix/>
          </a:blip>
          <a:srcRect b="0" l="0" r="0" t="0"/>
          <a:stretch/>
        </p:blipFill>
        <p:spPr>
          <a:xfrm>
            <a:off x="5867401" y="2487673"/>
            <a:ext cx="2976600" cy="2963400"/>
          </a:xfrm>
          <a:prstGeom prst="rect">
            <a:avLst/>
          </a:prstGeom>
          <a:noFill/>
          <a:ln>
            <a:noFill/>
          </a:ln>
        </p:spPr>
      </p:pic>
      <p:sp>
        <p:nvSpPr>
          <p:cNvPr id="196" name="Google Shape;196;p26"/>
          <p:cNvSpPr txBox="1"/>
          <p:nvPr>
            <p:ph idx="1" type="body"/>
          </p:nvPr>
        </p:nvSpPr>
        <p:spPr>
          <a:xfrm>
            <a:off x="762000" y="2487672"/>
            <a:ext cx="5105400" cy="335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D9DBB"/>
              </a:buClr>
              <a:buFont typeface="Arial"/>
              <a:buNone/>
            </a:pPr>
            <a:r>
              <a:rPr lang="en-US" sz="3600">
                <a:solidFill>
                  <a:srgbClr val="000000"/>
                </a:solidFill>
              </a:rPr>
              <a:t>Only </a:t>
            </a:r>
            <a:r>
              <a:rPr lang="en-US" sz="3600">
                <a:solidFill>
                  <a:srgbClr val="000000"/>
                </a:solidFill>
                <a:highlight>
                  <a:schemeClr val="lt1"/>
                </a:highlight>
              </a:rPr>
              <a:t>65%</a:t>
            </a:r>
            <a:r>
              <a:rPr lang="en-US" sz="3600">
                <a:solidFill>
                  <a:srgbClr val="000000"/>
                </a:solidFill>
              </a:rPr>
              <a:t> of the 1,967 prescriptions written between 1998 and 2017</a:t>
            </a:r>
            <a:r>
              <a:rPr b="0" i="0" lang="en-US" sz="3600" u="none" cap="none" strike="noStrike">
                <a:solidFill>
                  <a:srgbClr val="000000"/>
                </a:solidFill>
                <a:latin typeface="Avenir"/>
                <a:ea typeface="Avenir"/>
                <a:cs typeface="Avenir"/>
                <a:sym typeface="Avenir"/>
              </a:rPr>
              <a:t> in Oregon were </a:t>
            </a:r>
            <a:r>
              <a:rPr lang="en-US" sz="3600">
                <a:solidFill>
                  <a:srgbClr val="000000"/>
                </a:solidFill>
              </a:rPr>
              <a:t>ingested</a:t>
            </a:r>
            <a:r>
              <a:rPr b="0" i="0" lang="en-US" sz="3600" u="none" cap="none" strike="noStrike">
                <a:solidFill>
                  <a:srgbClr val="000000"/>
                </a:solidFill>
                <a:latin typeface="Avenir"/>
                <a:ea typeface="Avenir"/>
                <a:cs typeface="Avenir"/>
                <a:sym typeface="Avenir"/>
              </a:rPr>
              <a:t>.</a:t>
            </a:r>
            <a:br>
              <a:rPr b="0" i="0" lang="en-US" sz="3600" u="none" cap="none" strike="noStrike">
                <a:solidFill>
                  <a:srgbClr val="1D9DBB"/>
                </a:solidFill>
                <a:latin typeface="Avenir"/>
                <a:ea typeface="Avenir"/>
                <a:cs typeface="Avenir"/>
                <a:sym typeface="Avenir"/>
              </a:rPr>
            </a:br>
            <a:endParaRPr b="0" i="0" sz="3600" u="none" cap="none" strike="noStrike">
              <a:solidFill>
                <a:srgbClr val="1D9DBB"/>
              </a:solidFill>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7"/>
          <p:cNvSpPr txBox="1"/>
          <p:nvPr>
            <p:ph type="title"/>
          </p:nvPr>
        </p:nvSpPr>
        <p:spPr>
          <a:xfrm>
            <a:off x="651325" y="457200"/>
            <a:ext cx="8035500" cy="950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i="0" lang="en-US" sz="3400" u="none" cap="none" strike="noStrike">
                <a:solidFill>
                  <a:srgbClr val="00446D"/>
                </a:solidFill>
                <a:latin typeface="Georgia"/>
                <a:ea typeface="Georgia"/>
                <a:cs typeface="Georgia"/>
                <a:sym typeface="Georgia"/>
              </a:rPr>
              <a:t>Diagnos</a:t>
            </a:r>
            <a:r>
              <a:rPr lang="en-US" sz="3400"/>
              <a:t>i</a:t>
            </a:r>
            <a:r>
              <a:rPr b="1" i="0" lang="en-US" sz="3400" u="none" cap="none" strike="noStrike">
                <a:solidFill>
                  <a:srgbClr val="00446D"/>
                </a:solidFill>
                <a:latin typeface="Georgia"/>
                <a:ea typeface="Georgia"/>
                <a:cs typeface="Georgia"/>
                <a:sym typeface="Georgia"/>
              </a:rPr>
              <a:t>s of People Who </a:t>
            </a:r>
            <a:r>
              <a:rPr lang="en-US" sz="3400"/>
              <a:t>Requested Aid-in-Dying Medication</a:t>
            </a:r>
            <a:r>
              <a:rPr b="1" i="0" lang="en-US" sz="3400" u="none" cap="none" strike="noStrike">
                <a:solidFill>
                  <a:srgbClr val="00446D"/>
                </a:solidFill>
                <a:latin typeface="Georgia"/>
                <a:ea typeface="Georgia"/>
                <a:cs typeface="Georgia"/>
                <a:sym typeface="Georgia"/>
              </a:rPr>
              <a:t> in Oregon</a:t>
            </a:r>
            <a:endParaRPr b="1" i="0" sz="3400" u="none" cap="none" strike="noStrike">
              <a:solidFill>
                <a:srgbClr val="00446D"/>
              </a:solidFill>
              <a:latin typeface="Georgia"/>
              <a:ea typeface="Georgia"/>
              <a:cs typeface="Georgia"/>
              <a:sym typeface="Georgia"/>
            </a:endParaRPr>
          </a:p>
        </p:txBody>
      </p:sp>
      <p:pic>
        <p:nvPicPr>
          <p:cNvPr id="203" name="Google Shape;203;p27"/>
          <p:cNvPicPr preferRelativeResize="0"/>
          <p:nvPr/>
        </p:nvPicPr>
        <p:blipFill rotWithShape="1">
          <a:blip r:embed="rId3">
            <a:alphaModFix/>
          </a:blip>
          <a:srcRect b="1854" l="0" r="0" t="0"/>
          <a:stretch/>
        </p:blipFill>
        <p:spPr>
          <a:xfrm>
            <a:off x="1655625" y="1466425"/>
            <a:ext cx="6309000" cy="4551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8"/>
          <p:cNvSpPr txBox="1"/>
          <p:nvPr>
            <p:ph type="title"/>
          </p:nvPr>
        </p:nvSpPr>
        <p:spPr>
          <a:xfrm>
            <a:off x="762000" y="457200"/>
            <a:ext cx="7924800" cy="100642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i="0" lang="en-US" sz="3600" u="none" cap="none" strike="noStrike">
                <a:solidFill>
                  <a:srgbClr val="00446D"/>
                </a:solidFill>
                <a:latin typeface="Georgia"/>
                <a:ea typeface="Georgia"/>
                <a:cs typeface="Georgia"/>
                <a:sym typeface="Georgia"/>
              </a:rPr>
              <a:t>Hospice and Palliative Care Are Improved and Better Utilized</a:t>
            </a:r>
            <a:endParaRPr b="1" i="0" sz="3600" u="none" cap="none" strike="noStrike">
              <a:solidFill>
                <a:srgbClr val="00446D"/>
              </a:solidFill>
              <a:latin typeface="Georgia"/>
              <a:ea typeface="Georgia"/>
              <a:cs typeface="Georgia"/>
              <a:sym typeface="Georgia"/>
            </a:endParaRPr>
          </a:p>
        </p:txBody>
      </p:sp>
      <p:sp>
        <p:nvSpPr>
          <p:cNvPr id="210" name="Google Shape;210;p28"/>
          <p:cNvSpPr txBox="1"/>
          <p:nvPr/>
        </p:nvSpPr>
        <p:spPr>
          <a:xfrm>
            <a:off x="914400" y="2057400"/>
            <a:ext cx="3200400" cy="2975400"/>
          </a:xfrm>
          <a:prstGeom prst="rect">
            <a:avLst/>
          </a:prstGeom>
          <a:noFill/>
          <a:ln>
            <a:noFill/>
          </a:ln>
        </p:spPr>
        <p:txBody>
          <a:bodyPr anchorCtr="0" anchor="t" bIns="45700" lIns="91425" spcFirstLastPara="1" rIns="91425" wrap="square" tIns="45700">
            <a:noAutofit/>
          </a:bodyPr>
          <a:lstStyle/>
          <a:p>
            <a:pPr indent="-567690" lvl="0" marL="571500" marR="0" rtl="0" algn="l">
              <a:lnSpc>
                <a:spcPct val="110000"/>
              </a:lnSpc>
              <a:spcBef>
                <a:spcPts val="0"/>
              </a:spcBef>
              <a:spcAft>
                <a:spcPts val="0"/>
              </a:spcAft>
              <a:buClr>
                <a:srgbClr val="20124D"/>
              </a:buClr>
              <a:buSzPts val="3000"/>
              <a:buFont typeface="Arial"/>
              <a:buChar char="•"/>
            </a:pPr>
            <a:r>
              <a:rPr b="0" i="0" lang="en-US" sz="3000">
                <a:solidFill>
                  <a:srgbClr val="20124D"/>
                </a:solidFill>
                <a:latin typeface="Avenir"/>
                <a:ea typeface="Avenir"/>
                <a:cs typeface="Avenir"/>
                <a:sym typeface="Avenir"/>
              </a:rPr>
              <a:t>9</a:t>
            </a:r>
            <a:r>
              <a:rPr lang="en-US" sz="3000">
                <a:solidFill>
                  <a:srgbClr val="20124D"/>
                </a:solidFill>
                <a:latin typeface="Avenir"/>
                <a:ea typeface="Avenir"/>
                <a:cs typeface="Avenir"/>
                <a:sym typeface="Avenir"/>
              </a:rPr>
              <a:t>0</a:t>
            </a:r>
            <a:r>
              <a:rPr b="0" i="0" lang="en-US" sz="3000">
                <a:solidFill>
                  <a:srgbClr val="20124D"/>
                </a:solidFill>
                <a:latin typeface="Avenir"/>
                <a:ea typeface="Avenir"/>
                <a:cs typeface="Avenir"/>
                <a:sym typeface="Avenir"/>
              </a:rPr>
              <a:t>% enrolled in hospice</a:t>
            </a:r>
            <a:endParaRPr sz="3000">
              <a:solidFill>
                <a:srgbClr val="20124D"/>
              </a:solidFill>
            </a:endParaRPr>
          </a:p>
          <a:p>
            <a:pPr indent="-112077" lvl="0" marL="171450" marR="0" rtl="0" algn="l">
              <a:lnSpc>
                <a:spcPct val="110000"/>
              </a:lnSpc>
              <a:spcBef>
                <a:spcPts val="0"/>
              </a:spcBef>
              <a:spcAft>
                <a:spcPts val="0"/>
              </a:spcAft>
              <a:buClr>
                <a:schemeClr val="dk2"/>
              </a:buClr>
              <a:buSzPts val="935"/>
              <a:buFont typeface="Arial"/>
              <a:buNone/>
            </a:pPr>
            <a:r>
              <a:t/>
            </a:r>
            <a:endParaRPr b="0" i="0" sz="3000">
              <a:solidFill>
                <a:srgbClr val="20124D"/>
              </a:solidFill>
              <a:latin typeface="Avenir"/>
              <a:ea typeface="Avenir"/>
              <a:cs typeface="Avenir"/>
              <a:sym typeface="Avenir"/>
            </a:endParaRPr>
          </a:p>
          <a:p>
            <a:pPr indent="-567690" lvl="0" marL="571500" marR="0" rtl="0" algn="l">
              <a:lnSpc>
                <a:spcPct val="110000"/>
              </a:lnSpc>
              <a:spcBef>
                <a:spcPts val="0"/>
              </a:spcBef>
              <a:spcAft>
                <a:spcPts val="0"/>
              </a:spcAft>
              <a:buClr>
                <a:srgbClr val="20124D"/>
              </a:buClr>
              <a:buSzPts val="3000"/>
              <a:buFont typeface="Arial"/>
              <a:buChar char="•"/>
            </a:pPr>
            <a:r>
              <a:rPr b="0" i="0" lang="en-US" sz="3000">
                <a:solidFill>
                  <a:srgbClr val="20124D"/>
                </a:solidFill>
                <a:latin typeface="Avenir"/>
                <a:ea typeface="Avenir"/>
                <a:cs typeface="Avenir"/>
                <a:sym typeface="Avenir"/>
              </a:rPr>
              <a:t>9</a:t>
            </a:r>
            <a:r>
              <a:rPr lang="en-US" sz="3000">
                <a:solidFill>
                  <a:srgbClr val="20124D"/>
                </a:solidFill>
                <a:latin typeface="Avenir"/>
                <a:ea typeface="Avenir"/>
                <a:cs typeface="Avenir"/>
                <a:sym typeface="Avenir"/>
              </a:rPr>
              <a:t>3</a:t>
            </a:r>
            <a:r>
              <a:rPr b="0" i="0" lang="en-US" sz="3000">
                <a:solidFill>
                  <a:srgbClr val="20124D"/>
                </a:solidFill>
                <a:latin typeface="Avenir"/>
                <a:ea typeface="Avenir"/>
                <a:cs typeface="Avenir"/>
                <a:sym typeface="Avenir"/>
              </a:rPr>
              <a:t>% died at home</a:t>
            </a:r>
            <a:endParaRPr sz="3000">
              <a:solidFill>
                <a:srgbClr val="20124D"/>
              </a:solidFill>
            </a:endParaRPr>
          </a:p>
        </p:txBody>
      </p:sp>
      <p:pic>
        <p:nvPicPr>
          <p:cNvPr id="211" name="Google Shape;211;p28"/>
          <p:cNvPicPr preferRelativeResize="0"/>
          <p:nvPr/>
        </p:nvPicPr>
        <p:blipFill rotWithShape="1">
          <a:blip r:embed="rId3">
            <a:alphaModFix/>
          </a:blip>
          <a:srcRect b="0" l="0" r="0" t="0"/>
          <a:stretch/>
        </p:blipFill>
        <p:spPr>
          <a:xfrm>
            <a:off x="4343400" y="1905000"/>
            <a:ext cx="3362984" cy="325973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9"/>
          <p:cNvSpPr txBox="1"/>
          <p:nvPr>
            <p:ph type="title"/>
          </p:nvPr>
        </p:nvSpPr>
        <p:spPr>
          <a:xfrm>
            <a:off x="762000" y="457200"/>
            <a:ext cx="7924800" cy="1505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i="0" lang="en-US" sz="3600" u="none" cap="none" strike="noStrike">
                <a:solidFill>
                  <a:srgbClr val="00446D"/>
                </a:solidFill>
                <a:latin typeface="Georgia"/>
                <a:ea typeface="Georgia"/>
                <a:cs typeface="Georgia"/>
                <a:sym typeface="Georgia"/>
              </a:rPr>
              <a:t>Concerns Oregon Patients Have which Lead to </a:t>
            </a:r>
            <a:r>
              <a:rPr lang="en-US"/>
              <a:t>Request</a:t>
            </a:r>
            <a:r>
              <a:rPr b="1" i="0" lang="en-US" sz="3600" u="none" cap="none" strike="noStrike">
                <a:solidFill>
                  <a:srgbClr val="00446D"/>
                </a:solidFill>
                <a:latin typeface="Georgia"/>
                <a:ea typeface="Georgia"/>
                <a:cs typeface="Georgia"/>
                <a:sym typeface="Georgia"/>
              </a:rPr>
              <a:t> </a:t>
            </a:r>
            <a:r>
              <a:rPr lang="en-US"/>
              <a:t>Medical Aid-in-Dying Medication</a:t>
            </a:r>
            <a:endParaRPr b="1" i="0" sz="3600" u="none" cap="none" strike="noStrike">
              <a:solidFill>
                <a:srgbClr val="00446D"/>
              </a:solidFill>
              <a:latin typeface="Georgia"/>
              <a:ea typeface="Georgia"/>
              <a:cs typeface="Georgia"/>
              <a:sym typeface="Georgia"/>
            </a:endParaRPr>
          </a:p>
        </p:txBody>
      </p:sp>
      <p:graphicFrame>
        <p:nvGraphicFramePr>
          <p:cNvPr id="218" name="Google Shape;218;p29"/>
          <p:cNvGraphicFramePr/>
          <p:nvPr/>
        </p:nvGraphicFramePr>
        <p:xfrm>
          <a:off x="1143000" y="2564093"/>
          <a:ext cx="3000000" cy="3000000"/>
        </p:xfrm>
        <a:graphic>
          <a:graphicData uri="http://schemas.openxmlformats.org/drawingml/2006/table">
            <a:tbl>
              <a:tblPr bandRow="1">
                <a:noFill/>
                <a:tableStyleId>{FBD86D8C-0BD5-4488-A66B-4FABA5124159}</a:tableStyleId>
              </a:tblPr>
              <a:tblGrid>
                <a:gridCol w="1626375"/>
                <a:gridCol w="5978975"/>
              </a:tblGrid>
              <a:tr h="1448050">
                <a:tc>
                  <a:txBody>
                    <a:bodyPr>
                      <a:noAutofit/>
                    </a:bodyPr>
                    <a:lstStyle/>
                    <a:p>
                      <a:pPr indent="0" lvl="0" marL="0" marR="0" rtl="0" algn="l">
                        <a:lnSpc>
                          <a:spcPct val="120000"/>
                        </a:lnSpc>
                        <a:spcBef>
                          <a:spcPts val="0"/>
                        </a:spcBef>
                        <a:spcAft>
                          <a:spcPts val="0"/>
                        </a:spcAft>
                        <a:buNone/>
                      </a:pPr>
                      <a:r>
                        <a:rPr lang="en-US" sz="2100"/>
                        <a:t>90%</a:t>
                      </a:r>
                      <a:endParaRPr sz="2100"/>
                    </a:p>
                  </a:txBody>
                  <a:tcPr marT="34300" marB="34300" marR="68575" marL="68575"/>
                </a:tc>
                <a:tc>
                  <a:txBody>
                    <a:bodyPr>
                      <a:noAutofit/>
                    </a:bodyPr>
                    <a:lstStyle/>
                    <a:p>
                      <a:pPr indent="0" lvl="0" marL="0" marR="0" rtl="0" algn="l">
                        <a:lnSpc>
                          <a:spcPct val="120000"/>
                        </a:lnSpc>
                        <a:spcBef>
                          <a:spcPts val="0"/>
                        </a:spcBef>
                        <a:spcAft>
                          <a:spcPts val="0"/>
                        </a:spcAft>
                        <a:buNone/>
                      </a:pPr>
                      <a:r>
                        <a:rPr lang="en-US" sz="2100"/>
                        <a:t>Less able to engage in activities</a:t>
                      </a:r>
                      <a:r>
                        <a:rPr lang="en-US" sz="2100"/>
                        <a:t> that make life enjoyable (quality of life)</a:t>
                      </a:r>
                      <a:endParaRPr sz="2100"/>
                    </a:p>
                  </a:txBody>
                  <a:tcPr marT="34300" marB="34300" marR="68575" marL="68575"/>
                </a:tc>
              </a:tr>
              <a:tr h="783825">
                <a:tc>
                  <a:txBody>
                    <a:bodyPr>
                      <a:noAutofit/>
                    </a:bodyPr>
                    <a:lstStyle/>
                    <a:p>
                      <a:pPr indent="0" lvl="0" marL="0" marR="0" rtl="0" algn="l">
                        <a:lnSpc>
                          <a:spcPct val="120000"/>
                        </a:lnSpc>
                        <a:spcBef>
                          <a:spcPts val="0"/>
                        </a:spcBef>
                        <a:spcAft>
                          <a:spcPts val="0"/>
                        </a:spcAft>
                        <a:buNone/>
                      </a:pPr>
                      <a:r>
                        <a:rPr lang="en-US" sz="2100"/>
                        <a:t>91%</a:t>
                      </a:r>
                      <a:endParaRPr sz="2100"/>
                    </a:p>
                  </a:txBody>
                  <a:tcPr marT="34300" marB="34300" marR="68575" marL="68575"/>
                </a:tc>
                <a:tc>
                  <a:txBody>
                    <a:bodyPr>
                      <a:noAutofit/>
                    </a:bodyPr>
                    <a:lstStyle/>
                    <a:p>
                      <a:pPr indent="0" lvl="0" marL="0" marR="0" rtl="0" algn="l">
                        <a:lnSpc>
                          <a:spcPct val="120000"/>
                        </a:lnSpc>
                        <a:spcBef>
                          <a:spcPts val="0"/>
                        </a:spcBef>
                        <a:spcAft>
                          <a:spcPts val="0"/>
                        </a:spcAft>
                        <a:buNone/>
                      </a:pPr>
                      <a:r>
                        <a:rPr lang="en-US" sz="2100"/>
                        <a:t>Loss of autonomy</a:t>
                      </a:r>
                      <a:endParaRPr sz="2100"/>
                    </a:p>
                  </a:txBody>
                  <a:tcPr marT="34300" marB="34300" marR="68575" marL="6857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0"/>
          <p:cNvSpPr txBox="1"/>
          <p:nvPr>
            <p:ph idx="1" type="body"/>
          </p:nvPr>
        </p:nvSpPr>
        <p:spPr>
          <a:xfrm>
            <a:off x="762000" y="2064450"/>
            <a:ext cx="8140200" cy="2729100"/>
          </a:xfrm>
          <a:prstGeom prst="rect">
            <a:avLst/>
          </a:prstGeom>
          <a:noFill/>
          <a:ln>
            <a:noFill/>
          </a:ln>
        </p:spPr>
        <p:txBody>
          <a:bodyPr anchorCtr="0" anchor="t" bIns="45700" lIns="91425" spcFirstLastPara="1" rIns="91425" wrap="square" tIns="45700">
            <a:noAutofit/>
          </a:bodyPr>
          <a:lstStyle/>
          <a:p>
            <a:pPr indent="-506730" lvl="0" marL="457200" marR="0" rtl="0" algn="l">
              <a:lnSpc>
                <a:spcPct val="110000"/>
              </a:lnSpc>
              <a:spcBef>
                <a:spcPts val="0"/>
              </a:spcBef>
              <a:spcAft>
                <a:spcPts val="0"/>
              </a:spcAft>
              <a:buClr>
                <a:srgbClr val="1F1F21"/>
              </a:buClr>
              <a:buSzPts val="3000"/>
              <a:buFont typeface="Arial"/>
              <a:buAutoNum type="arabicPeriod"/>
            </a:pPr>
            <a:r>
              <a:rPr lang="en-US" sz="3000">
                <a:solidFill>
                  <a:srgbClr val="1F1F21"/>
                </a:solidFill>
              </a:rPr>
              <a:t>Federal Insurance </a:t>
            </a:r>
            <a:endParaRPr sz="3000">
              <a:solidFill>
                <a:srgbClr val="1F1F21"/>
              </a:solidFill>
            </a:endParaRPr>
          </a:p>
          <a:p>
            <a:pPr indent="-506730" lvl="0" marL="457200" marR="0" rtl="0" algn="l">
              <a:lnSpc>
                <a:spcPct val="110000"/>
              </a:lnSpc>
              <a:spcBef>
                <a:spcPts val="0"/>
              </a:spcBef>
              <a:spcAft>
                <a:spcPts val="0"/>
              </a:spcAft>
              <a:buClr>
                <a:srgbClr val="1F1F21"/>
              </a:buClr>
              <a:buSzPts val="3000"/>
              <a:buFont typeface="Arial"/>
              <a:buAutoNum type="arabicPeriod"/>
            </a:pPr>
            <a:r>
              <a:rPr lang="en-US" sz="3000">
                <a:solidFill>
                  <a:srgbClr val="1F1F21"/>
                </a:solidFill>
              </a:rPr>
              <a:t>Health System policies</a:t>
            </a:r>
            <a:endParaRPr sz="3000">
              <a:solidFill>
                <a:srgbClr val="1F1F21"/>
              </a:solidFill>
            </a:endParaRPr>
          </a:p>
          <a:p>
            <a:pPr indent="-506730" lvl="0" marL="457200" marR="0" rtl="0" algn="l">
              <a:lnSpc>
                <a:spcPct val="110000"/>
              </a:lnSpc>
              <a:spcBef>
                <a:spcPts val="0"/>
              </a:spcBef>
              <a:spcAft>
                <a:spcPts val="0"/>
              </a:spcAft>
              <a:buClr>
                <a:srgbClr val="1F1F21"/>
              </a:buClr>
              <a:buSzPts val="3000"/>
              <a:buFont typeface="Arial"/>
              <a:buAutoNum type="arabicPeriod"/>
            </a:pPr>
            <a:r>
              <a:rPr lang="en-US" sz="3000">
                <a:solidFill>
                  <a:srgbClr val="1F1F21"/>
                </a:solidFill>
              </a:rPr>
              <a:t>Regulations vs Resident Rights</a:t>
            </a:r>
            <a:endParaRPr sz="3000">
              <a:solidFill>
                <a:srgbClr val="1F1F21"/>
              </a:solidFill>
            </a:endParaRPr>
          </a:p>
          <a:p>
            <a:pPr indent="-506730" lvl="0" marL="457200" marR="0" rtl="0" algn="l">
              <a:lnSpc>
                <a:spcPct val="110000"/>
              </a:lnSpc>
              <a:spcBef>
                <a:spcPts val="0"/>
              </a:spcBef>
              <a:spcAft>
                <a:spcPts val="0"/>
              </a:spcAft>
              <a:buClr>
                <a:srgbClr val="1F1F21"/>
              </a:buClr>
              <a:buSzPts val="3000"/>
              <a:buFont typeface="Arial"/>
              <a:buAutoNum type="arabicPeriod"/>
            </a:pPr>
            <a:r>
              <a:rPr lang="en-US" sz="3000">
                <a:solidFill>
                  <a:srgbClr val="1F1F21"/>
                </a:solidFill>
              </a:rPr>
              <a:t>Pharmacies</a:t>
            </a:r>
            <a:endParaRPr sz="3000">
              <a:solidFill>
                <a:srgbClr val="1F1F21"/>
              </a:solidFill>
            </a:endParaRPr>
          </a:p>
          <a:p>
            <a:pPr indent="0" lvl="0" marL="0" marR="0" rtl="0" algn="l">
              <a:lnSpc>
                <a:spcPct val="110000"/>
              </a:lnSpc>
              <a:spcBef>
                <a:spcPts val="0"/>
              </a:spcBef>
              <a:spcAft>
                <a:spcPts val="0"/>
              </a:spcAft>
              <a:buClr>
                <a:schemeClr val="dk2"/>
              </a:buClr>
              <a:buFont typeface="Arial"/>
              <a:buNone/>
            </a:pPr>
            <a:r>
              <a:t/>
            </a:r>
            <a:endParaRPr b="0" i="0" sz="2220" u="none" cap="none" strike="noStrike">
              <a:solidFill>
                <a:schemeClr val="dk2"/>
              </a:solidFill>
              <a:latin typeface="Avenir"/>
              <a:ea typeface="Avenir"/>
              <a:cs typeface="Avenir"/>
              <a:sym typeface="Avenir"/>
            </a:endParaRPr>
          </a:p>
        </p:txBody>
      </p:sp>
      <p:sp>
        <p:nvSpPr>
          <p:cNvPr id="225" name="Google Shape;225;p30"/>
          <p:cNvSpPr txBox="1"/>
          <p:nvPr>
            <p:ph type="title"/>
          </p:nvPr>
        </p:nvSpPr>
        <p:spPr>
          <a:xfrm>
            <a:off x="762000" y="457200"/>
            <a:ext cx="7924800" cy="938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a:t>Challenges</a:t>
            </a:r>
            <a:endParaRPr b="1" i="1" sz="3300" u="none" cap="none" strike="noStrike">
              <a:solidFill>
                <a:srgbClr val="00446D"/>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1"/>
          <p:cNvSpPr txBox="1"/>
          <p:nvPr>
            <p:ph idx="1" type="body"/>
          </p:nvPr>
        </p:nvSpPr>
        <p:spPr>
          <a:xfrm>
            <a:off x="762000" y="2064450"/>
            <a:ext cx="8140200" cy="2729100"/>
          </a:xfrm>
          <a:prstGeom prst="rect">
            <a:avLst/>
          </a:prstGeom>
          <a:noFill/>
          <a:ln>
            <a:noFill/>
          </a:ln>
        </p:spPr>
        <p:txBody>
          <a:bodyPr anchorCtr="0" anchor="t" bIns="45700" lIns="91425" spcFirstLastPara="1" rIns="91425" wrap="square" tIns="45700">
            <a:noAutofit/>
          </a:bodyPr>
          <a:lstStyle/>
          <a:p>
            <a:pPr indent="-506730" lvl="0" marL="457200" marR="0" rtl="0" algn="l">
              <a:lnSpc>
                <a:spcPct val="110000"/>
              </a:lnSpc>
              <a:spcBef>
                <a:spcPts val="0"/>
              </a:spcBef>
              <a:spcAft>
                <a:spcPts val="0"/>
              </a:spcAft>
              <a:buClr>
                <a:srgbClr val="1F1F21"/>
              </a:buClr>
              <a:buSzPts val="3000"/>
              <a:buFont typeface="Arial"/>
              <a:buAutoNum type="arabicPeriod"/>
            </a:pPr>
            <a:r>
              <a:rPr lang="en-US" sz="3000">
                <a:solidFill>
                  <a:srgbClr val="1F1F21"/>
                </a:solidFill>
              </a:rPr>
              <a:t>Videos for Patients and Physicians</a:t>
            </a:r>
            <a:endParaRPr sz="3000">
              <a:solidFill>
                <a:srgbClr val="1F1F21"/>
              </a:solidFill>
            </a:endParaRPr>
          </a:p>
          <a:p>
            <a:pPr indent="-506730" lvl="0" marL="457200" marR="0" rtl="0" algn="l">
              <a:lnSpc>
                <a:spcPct val="110000"/>
              </a:lnSpc>
              <a:spcBef>
                <a:spcPts val="0"/>
              </a:spcBef>
              <a:spcAft>
                <a:spcPts val="0"/>
              </a:spcAft>
              <a:buClr>
                <a:srgbClr val="1F1F21"/>
              </a:buClr>
              <a:buSzPts val="3000"/>
              <a:buFont typeface="Arial"/>
              <a:buAutoNum type="arabicPeriod"/>
            </a:pPr>
            <a:r>
              <a:rPr lang="en-US" sz="3000">
                <a:solidFill>
                  <a:srgbClr val="1F1F21"/>
                </a:solidFill>
              </a:rPr>
              <a:t>Fact Sheets</a:t>
            </a:r>
            <a:endParaRPr sz="3000">
              <a:solidFill>
                <a:srgbClr val="1F1F21"/>
              </a:solidFill>
            </a:endParaRPr>
          </a:p>
          <a:p>
            <a:pPr indent="-506730" lvl="0" marL="457200" marR="0" rtl="0" algn="l">
              <a:lnSpc>
                <a:spcPct val="110000"/>
              </a:lnSpc>
              <a:spcBef>
                <a:spcPts val="0"/>
              </a:spcBef>
              <a:spcAft>
                <a:spcPts val="0"/>
              </a:spcAft>
              <a:buClr>
                <a:srgbClr val="1F1F21"/>
              </a:buClr>
              <a:buSzPts val="3000"/>
              <a:buFont typeface="Arial"/>
              <a:buAutoNum type="arabicPeriod"/>
            </a:pPr>
            <a:r>
              <a:rPr lang="en-US" sz="3000">
                <a:solidFill>
                  <a:srgbClr val="1F1F21"/>
                </a:solidFill>
              </a:rPr>
              <a:t>Sample Policies</a:t>
            </a:r>
            <a:endParaRPr sz="3000">
              <a:solidFill>
                <a:srgbClr val="1F1F21"/>
              </a:solidFill>
            </a:endParaRPr>
          </a:p>
          <a:p>
            <a:pPr indent="-506730" lvl="0" marL="457200" marR="0" rtl="0" algn="l">
              <a:lnSpc>
                <a:spcPct val="110000"/>
              </a:lnSpc>
              <a:spcBef>
                <a:spcPts val="0"/>
              </a:spcBef>
              <a:spcAft>
                <a:spcPts val="0"/>
              </a:spcAft>
              <a:buClr>
                <a:srgbClr val="1F1F21"/>
              </a:buClr>
              <a:buSzPts val="3000"/>
              <a:buFont typeface="Arial"/>
              <a:buAutoNum type="arabicPeriod"/>
            </a:pPr>
            <a:r>
              <a:rPr lang="en-US" sz="3000">
                <a:solidFill>
                  <a:srgbClr val="1F1F21"/>
                </a:solidFill>
              </a:rPr>
              <a:t>Webinars and Presentations</a:t>
            </a:r>
            <a:endParaRPr sz="3000">
              <a:solidFill>
                <a:srgbClr val="1F1F21"/>
              </a:solidFill>
            </a:endParaRPr>
          </a:p>
          <a:p>
            <a:pPr indent="-506730" lvl="0" marL="457200" marR="0" rtl="0" algn="l">
              <a:lnSpc>
                <a:spcPct val="110000"/>
              </a:lnSpc>
              <a:spcBef>
                <a:spcPts val="0"/>
              </a:spcBef>
              <a:spcAft>
                <a:spcPts val="0"/>
              </a:spcAft>
              <a:buClr>
                <a:srgbClr val="1F1F21"/>
              </a:buClr>
              <a:buSzPts val="3000"/>
              <a:buFont typeface="Arial"/>
              <a:buAutoNum type="arabicPeriod"/>
            </a:pPr>
            <a:r>
              <a:rPr lang="en-US" sz="3000">
                <a:solidFill>
                  <a:srgbClr val="1F1F21"/>
                </a:solidFill>
              </a:rPr>
              <a:t>Technical Support</a:t>
            </a:r>
            <a:endParaRPr sz="3000">
              <a:solidFill>
                <a:srgbClr val="1F1F21"/>
              </a:solidFill>
            </a:endParaRPr>
          </a:p>
          <a:p>
            <a:pPr indent="-506730" lvl="0" marL="457200" marR="0" rtl="0" algn="l">
              <a:lnSpc>
                <a:spcPct val="110000"/>
              </a:lnSpc>
              <a:spcBef>
                <a:spcPts val="0"/>
              </a:spcBef>
              <a:spcAft>
                <a:spcPts val="0"/>
              </a:spcAft>
              <a:buClr>
                <a:srgbClr val="1F1F21"/>
              </a:buClr>
              <a:buSzPts val="3000"/>
              <a:buFont typeface="Arial"/>
              <a:buAutoNum type="arabicPeriod"/>
            </a:pPr>
            <a:r>
              <a:rPr lang="en-US" sz="3000">
                <a:solidFill>
                  <a:srgbClr val="1F1F21"/>
                </a:solidFill>
              </a:rPr>
              <a:t>End of Life Consultation</a:t>
            </a:r>
            <a:endParaRPr sz="3000">
              <a:solidFill>
                <a:srgbClr val="1F1F21"/>
              </a:solidFill>
            </a:endParaRPr>
          </a:p>
          <a:p>
            <a:pPr indent="0" lvl="0" marL="0" marR="0" rtl="0" algn="l">
              <a:lnSpc>
                <a:spcPct val="110000"/>
              </a:lnSpc>
              <a:spcBef>
                <a:spcPts val="0"/>
              </a:spcBef>
              <a:spcAft>
                <a:spcPts val="0"/>
              </a:spcAft>
              <a:buClr>
                <a:schemeClr val="dk2"/>
              </a:buClr>
              <a:buFont typeface="Arial"/>
              <a:buNone/>
            </a:pPr>
            <a:r>
              <a:t/>
            </a:r>
            <a:endParaRPr b="0" i="0" sz="2220" u="none" cap="none" strike="noStrike">
              <a:solidFill>
                <a:schemeClr val="dk2"/>
              </a:solidFill>
              <a:latin typeface="Avenir"/>
              <a:ea typeface="Avenir"/>
              <a:cs typeface="Avenir"/>
              <a:sym typeface="Avenir"/>
            </a:endParaRPr>
          </a:p>
        </p:txBody>
      </p:sp>
      <p:sp>
        <p:nvSpPr>
          <p:cNvPr id="232" name="Google Shape;232;p31"/>
          <p:cNvSpPr txBox="1"/>
          <p:nvPr>
            <p:ph type="title"/>
          </p:nvPr>
        </p:nvSpPr>
        <p:spPr>
          <a:xfrm>
            <a:off x="762000" y="457200"/>
            <a:ext cx="7924800" cy="938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a:t>Resources</a:t>
            </a:r>
            <a:endParaRPr b="1" i="1" sz="3300" u="none" cap="none" strike="noStrike">
              <a:solidFill>
                <a:srgbClr val="00446D"/>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822960" y="365760"/>
            <a:ext cx="7521000" cy="548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800"/>
              <a:buFont typeface="Libre Franklin Medium"/>
              <a:buNone/>
            </a:pPr>
            <a:r>
              <a:rPr lang="en-US"/>
              <a:t>MEDICAL AID-IN DYING LAWS</a:t>
            </a:r>
            <a:endParaRPr/>
          </a:p>
        </p:txBody>
      </p:sp>
      <p:sp>
        <p:nvSpPr>
          <p:cNvPr id="126" name="Google Shape;126;p17"/>
          <p:cNvSpPr txBox="1"/>
          <p:nvPr>
            <p:ph idx="1" type="body"/>
          </p:nvPr>
        </p:nvSpPr>
        <p:spPr>
          <a:xfrm>
            <a:off x="822960" y="1100628"/>
            <a:ext cx="7521000" cy="3579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None/>
            </a:pPr>
            <a:r>
              <a:rPr lang="en-US" sz="1800"/>
              <a:t>MAID is a safe and trusted medical practice authorized in eight jurisdictions.</a:t>
            </a:r>
            <a:endParaRPr/>
          </a:p>
          <a:p>
            <a:pPr indent="-164592" lvl="2" marL="402336" rtl="0" algn="l">
              <a:spcBef>
                <a:spcPts val="300"/>
              </a:spcBef>
              <a:spcAft>
                <a:spcPts val="0"/>
              </a:spcAft>
              <a:buSzPts val="1800"/>
              <a:buFont typeface="Libre Franklin Medium"/>
              <a:buAutoNum type="arabicPeriod"/>
            </a:pPr>
            <a:r>
              <a:rPr lang="en-US" sz="1800"/>
              <a:t> Oregon (1994), ballot initiative</a:t>
            </a:r>
            <a:endParaRPr/>
          </a:p>
          <a:p>
            <a:pPr indent="-164592" lvl="2" marL="402336" rtl="0" algn="l">
              <a:spcBef>
                <a:spcPts val="300"/>
              </a:spcBef>
              <a:spcAft>
                <a:spcPts val="0"/>
              </a:spcAft>
              <a:buSzPts val="1800"/>
              <a:buFont typeface="Libre Franklin Medium"/>
              <a:buAutoNum type="arabicPeriod"/>
            </a:pPr>
            <a:r>
              <a:rPr lang="en-US" sz="1800"/>
              <a:t> Washington (2008), ballot initiative</a:t>
            </a:r>
            <a:endParaRPr/>
          </a:p>
          <a:p>
            <a:pPr indent="-164592" lvl="2" marL="402336" rtl="0" algn="l">
              <a:spcBef>
                <a:spcPts val="300"/>
              </a:spcBef>
              <a:spcAft>
                <a:spcPts val="0"/>
              </a:spcAft>
              <a:buSzPts val="1800"/>
              <a:buFont typeface="Libre Franklin Medium"/>
              <a:buAutoNum type="arabicPeriod"/>
            </a:pPr>
            <a:r>
              <a:rPr lang="en-US" sz="1800"/>
              <a:t> Montana (2009), state supreme court decision</a:t>
            </a:r>
            <a:endParaRPr/>
          </a:p>
          <a:p>
            <a:pPr indent="-164592" lvl="2" marL="402336" rtl="0" algn="l">
              <a:spcBef>
                <a:spcPts val="300"/>
              </a:spcBef>
              <a:spcAft>
                <a:spcPts val="0"/>
              </a:spcAft>
              <a:buSzPts val="1800"/>
              <a:buFont typeface="Libre Franklin Medium"/>
              <a:buAutoNum type="arabicPeriod"/>
            </a:pPr>
            <a:r>
              <a:rPr lang="en-US" sz="1800"/>
              <a:t> Vermont (2013), legislation</a:t>
            </a:r>
            <a:endParaRPr/>
          </a:p>
          <a:p>
            <a:pPr indent="-164592" lvl="2" marL="402336" rtl="0" algn="l">
              <a:spcBef>
                <a:spcPts val="300"/>
              </a:spcBef>
              <a:spcAft>
                <a:spcPts val="0"/>
              </a:spcAft>
              <a:buSzPts val="1800"/>
              <a:buFont typeface="Libre Franklin Medium"/>
              <a:buAutoNum type="arabicPeriod"/>
            </a:pPr>
            <a:r>
              <a:rPr lang="en-US" sz="1800"/>
              <a:t> California (2015), legislation</a:t>
            </a:r>
            <a:endParaRPr/>
          </a:p>
          <a:p>
            <a:pPr indent="-164592" lvl="2" marL="402336" rtl="0" algn="l">
              <a:spcBef>
                <a:spcPts val="300"/>
              </a:spcBef>
              <a:spcAft>
                <a:spcPts val="0"/>
              </a:spcAft>
              <a:buSzPts val="1800"/>
              <a:buFont typeface="Libre Franklin Medium"/>
              <a:buAutoNum type="arabicPeriod"/>
            </a:pPr>
            <a:r>
              <a:rPr lang="en-US" sz="1800"/>
              <a:t> Colorado (2016), ballot initiative</a:t>
            </a:r>
            <a:endParaRPr/>
          </a:p>
          <a:p>
            <a:pPr indent="-164592" lvl="2" marL="402336" rtl="0" algn="l">
              <a:spcBef>
                <a:spcPts val="300"/>
              </a:spcBef>
              <a:spcAft>
                <a:spcPts val="0"/>
              </a:spcAft>
              <a:buSzPts val="1800"/>
              <a:buFont typeface="Libre Franklin Medium"/>
              <a:buAutoNum type="arabicPeriod"/>
            </a:pPr>
            <a:r>
              <a:rPr lang="en-US" sz="1800"/>
              <a:t> Washington, DC (2016), legislation </a:t>
            </a:r>
            <a:endParaRPr/>
          </a:p>
          <a:p>
            <a:pPr indent="-164592" lvl="2" marL="402336" rtl="0" algn="l">
              <a:spcBef>
                <a:spcPts val="300"/>
              </a:spcBef>
              <a:spcAft>
                <a:spcPts val="0"/>
              </a:spcAft>
              <a:buSzPts val="1800"/>
              <a:buFont typeface="Libre Franklin Medium"/>
              <a:buAutoNum type="arabicPeriod"/>
            </a:pPr>
            <a:r>
              <a:rPr lang="en-US" sz="1800"/>
              <a:t> Hawaii (2017), legislation</a:t>
            </a:r>
            <a:endParaRPr/>
          </a:p>
          <a:p>
            <a:pPr indent="-164592" lvl="2" marL="402336" rtl="0" algn="l">
              <a:spcBef>
                <a:spcPts val="300"/>
              </a:spcBef>
              <a:spcAft>
                <a:spcPts val="0"/>
              </a:spcAft>
              <a:buSzPts val="1800"/>
              <a:buFont typeface="Libre Franklin Medium"/>
              <a:buAutoNum type="arabicPeriod"/>
            </a:pPr>
            <a:r>
              <a:rPr lang="en-US" sz="1800"/>
              <a:t> New Jersey (2019), legislation (pending Governor’s signature)</a:t>
            </a:r>
            <a:br>
              <a:rPr lang="en-US" sz="1800"/>
            </a:br>
            <a:endParaRPr sz="1800"/>
          </a:p>
          <a:p>
            <a:pPr indent="0" lvl="0" marL="0" rtl="0" algn="l">
              <a:spcBef>
                <a:spcPts val="800"/>
              </a:spcBef>
              <a:spcAft>
                <a:spcPts val="0"/>
              </a:spcAft>
              <a:buClr>
                <a:schemeClr val="dk1"/>
              </a:buClr>
              <a:buSzPts val="1800"/>
              <a:buNone/>
            </a:pPr>
            <a:r>
              <a:rPr lang="en-US" sz="1800"/>
              <a:t>Legislation is being considered in 25 states.</a:t>
            </a:r>
            <a:endParaRPr/>
          </a:p>
          <a:p>
            <a:pPr indent="0" lvl="0" marL="0" rtl="0" algn="l">
              <a:spcBef>
                <a:spcPts val="800"/>
              </a:spcBef>
              <a:spcAft>
                <a:spcPts val="0"/>
              </a:spcAft>
              <a:buClr>
                <a:schemeClr val="dk1"/>
              </a:buClr>
              <a:buSzPts val="1800"/>
              <a:buNone/>
            </a:pPr>
            <a:r>
              <a:t/>
            </a:r>
            <a:endParaRPr sz="1800"/>
          </a:p>
          <a:p>
            <a:pPr indent="-228600" lvl="0" marL="342900" rtl="0" algn="l">
              <a:spcBef>
                <a:spcPts val="800"/>
              </a:spcBef>
              <a:spcAft>
                <a:spcPts val="0"/>
              </a:spcAft>
              <a:buClr>
                <a:schemeClr val="dk1"/>
              </a:buClr>
              <a:buSzPts val="1800"/>
              <a:buFont typeface="Arial"/>
              <a:buNone/>
            </a:pPr>
            <a:r>
              <a:t/>
            </a:r>
            <a:endParaRPr sz="1800"/>
          </a:p>
        </p:txBody>
      </p:sp>
      <p:sp>
        <p:nvSpPr>
          <p:cNvPr id="127" name="Google Shape;127;p17"/>
          <p:cNvSpPr/>
          <p:nvPr/>
        </p:nvSpPr>
        <p:spPr>
          <a:xfrm>
            <a:off x="914400" y="6172200"/>
            <a:ext cx="418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Libre Franklin"/>
                <a:ea typeface="Libre Franklin"/>
                <a:cs typeface="Libre Franklin"/>
                <a:sym typeface="Libre Franklin"/>
              </a:rPr>
              <a:t>‹#›</a:t>
            </a:fld>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8"/>
          <p:cNvSpPr txBox="1"/>
          <p:nvPr>
            <p:ph type="title"/>
          </p:nvPr>
        </p:nvSpPr>
        <p:spPr>
          <a:xfrm>
            <a:off x="822960" y="365760"/>
            <a:ext cx="7521000" cy="548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800"/>
              <a:buFont typeface="Libre Franklin Medium"/>
              <a:buNone/>
            </a:pPr>
            <a:r>
              <a:rPr lang="en-US"/>
              <a:t>NEW JERSEY LEGISLATION</a:t>
            </a:r>
            <a:endParaRPr/>
          </a:p>
        </p:txBody>
      </p:sp>
      <p:sp>
        <p:nvSpPr>
          <p:cNvPr id="134" name="Google Shape;134;p18"/>
          <p:cNvSpPr txBox="1"/>
          <p:nvPr>
            <p:ph idx="1" type="body"/>
          </p:nvPr>
        </p:nvSpPr>
        <p:spPr>
          <a:xfrm>
            <a:off x="822960" y="1100628"/>
            <a:ext cx="7521000" cy="3579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Arial"/>
              <a:buChar char="•"/>
            </a:pPr>
            <a:r>
              <a:rPr lang="en-US" sz="1800"/>
              <a:t>Assembly Bill 1504 / Senate Bill 1072</a:t>
            </a:r>
            <a:endParaRPr/>
          </a:p>
          <a:p>
            <a:pPr indent="-342900" lvl="0" marL="342900" rtl="0" algn="l">
              <a:spcBef>
                <a:spcPts val="800"/>
              </a:spcBef>
              <a:spcAft>
                <a:spcPts val="0"/>
              </a:spcAft>
              <a:buClr>
                <a:schemeClr val="dk1"/>
              </a:buClr>
              <a:buSzPts val="1800"/>
              <a:buFont typeface="Arial"/>
              <a:buChar char="•"/>
            </a:pPr>
            <a:r>
              <a:rPr lang="en-US" sz="1800"/>
              <a:t>Previous versions of the bill were approved by the New Jersey General Assembly in </a:t>
            </a:r>
            <a:endParaRPr/>
          </a:p>
          <a:p>
            <a:pPr indent="-164591" lvl="3" marL="630936" rtl="0" algn="l">
              <a:spcBef>
                <a:spcPts val="300"/>
              </a:spcBef>
              <a:spcAft>
                <a:spcPts val="0"/>
              </a:spcAft>
              <a:buSzPts val="1800"/>
              <a:buFont typeface="Arial"/>
              <a:buChar char="•"/>
            </a:pPr>
            <a:r>
              <a:rPr lang="en-US" sz="1800"/>
              <a:t>2016: 41-29-5 </a:t>
            </a:r>
            <a:endParaRPr/>
          </a:p>
          <a:p>
            <a:pPr indent="-164591" lvl="3" marL="630936" rtl="0" algn="l">
              <a:spcBef>
                <a:spcPts val="300"/>
              </a:spcBef>
              <a:spcAft>
                <a:spcPts val="0"/>
              </a:spcAft>
              <a:buSzPts val="1800"/>
              <a:buFont typeface="Arial"/>
              <a:buChar char="•"/>
            </a:pPr>
            <a:r>
              <a:rPr lang="en-US" sz="1800"/>
              <a:t>2014: 41-31-0 </a:t>
            </a:r>
            <a:endParaRPr/>
          </a:p>
          <a:p>
            <a:pPr indent="-342900" lvl="0" marL="342900" rtl="0" algn="l">
              <a:spcBef>
                <a:spcPts val="800"/>
              </a:spcBef>
              <a:spcAft>
                <a:spcPts val="0"/>
              </a:spcAft>
              <a:buClr>
                <a:schemeClr val="dk1"/>
              </a:buClr>
              <a:buSzPts val="1800"/>
              <a:buFont typeface="Arial"/>
              <a:buChar char="•"/>
            </a:pPr>
            <a:r>
              <a:rPr lang="en-US" sz="1800"/>
              <a:t>Released from the Assembly Judiciary Committee on March 12, 2018</a:t>
            </a:r>
            <a:endParaRPr/>
          </a:p>
          <a:p>
            <a:pPr indent="-342900" lvl="0" marL="342900" rtl="0" algn="l">
              <a:spcBef>
                <a:spcPts val="800"/>
              </a:spcBef>
              <a:spcAft>
                <a:spcPts val="0"/>
              </a:spcAft>
              <a:buClr>
                <a:schemeClr val="dk1"/>
              </a:buClr>
              <a:buSzPts val="1800"/>
              <a:buFont typeface="Arial"/>
              <a:buChar char="•"/>
            </a:pPr>
            <a:r>
              <a:rPr lang="en-US" sz="1800"/>
              <a:t>Released from the Senate Health Committee on February 7, 2019</a:t>
            </a:r>
            <a:endParaRPr/>
          </a:p>
          <a:p>
            <a:pPr indent="-342900" lvl="0" marL="342900" rtl="0" algn="l">
              <a:spcBef>
                <a:spcPts val="800"/>
              </a:spcBef>
              <a:spcAft>
                <a:spcPts val="0"/>
              </a:spcAft>
              <a:buClr>
                <a:schemeClr val="dk1"/>
              </a:buClr>
              <a:buSzPts val="1800"/>
              <a:buFont typeface="Arial"/>
              <a:buChar char="•"/>
            </a:pPr>
            <a:r>
              <a:rPr lang="en-US" sz="1800"/>
              <a:t>Approved by Assembly and Assembly on March 25, 2019</a:t>
            </a:r>
            <a:endParaRPr/>
          </a:p>
          <a:p>
            <a:pPr indent="-342900" lvl="0" marL="342900" rtl="0" algn="l">
              <a:spcBef>
                <a:spcPts val="800"/>
              </a:spcBef>
              <a:spcAft>
                <a:spcPts val="0"/>
              </a:spcAft>
              <a:buClr>
                <a:schemeClr val="dk1"/>
              </a:buClr>
              <a:buSzPts val="1800"/>
              <a:buFont typeface="Arial"/>
              <a:buChar char="•"/>
            </a:pPr>
            <a:r>
              <a:rPr lang="en-US" sz="1800"/>
              <a:t>Bi-partisan support</a:t>
            </a:r>
            <a:endParaRPr/>
          </a:p>
          <a:p>
            <a:pPr indent="-342900" lvl="0" marL="342900" rtl="0" algn="l">
              <a:spcBef>
                <a:spcPts val="800"/>
              </a:spcBef>
              <a:spcAft>
                <a:spcPts val="0"/>
              </a:spcAft>
              <a:buClr>
                <a:schemeClr val="dk1"/>
              </a:buClr>
              <a:buSzPts val="1800"/>
              <a:buFont typeface="Arial"/>
              <a:buChar char="•"/>
            </a:pPr>
            <a:r>
              <a:rPr lang="en-US" sz="1800"/>
              <a:t>Signed in to law April, 2019; Effective August 1, 2019</a:t>
            </a:r>
            <a:endParaRPr/>
          </a:p>
          <a:p>
            <a:pPr indent="-228600" lvl="0" marL="342900" rtl="0" algn="l">
              <a:spcBef>
                <a:spcPts val="800"/>
              </a:spcBef>
              <a:spcAft>
                <a:spcPts val="0"/>
              </a:spcAft>
              <a:buClr>
                <a:schemeClr val="dk1"/>
              </a:buClr>
              <a:buSzPts val="1800"/>
              <a:buFont typeface="Arial"/>
              <a:buNone/>
            </a:pPr>
            <a:r>
              <a:t/>
            </a:r>
            <a:endParaRPr sz="1800"/>
          </a:p>
          <a:p>
            <a:pPr indent="-228600" lvl="0" marL="342900" rtl="0" algn="l">
              <a:spcBef>
                <a:spcPts val="800"/>
              </a:spcBef>
              <a:spcAft>
                <a:spcPts val="0"/>
              </a:spcAft>
              <a:buClr>
                <a:schemeClr val="dk1"/>
              </a:buClr>
              <a:buSzPts val="1800"/>
              <a:buFont typeface="Arial"/>
              <a:buNone/>
            </a:pPr>
            <a:r>
              <a:t/>
            </a:r>
            <a:endParaRPr sz="1800"/>
          </a:p>
        </p:txBody>
      </p:sp>
      <p:sp>
        <p:nvSpPr>
          <p:cNvPr id="135" name="Google Shape;135;p18"/>
          <p:cNvSpPr/>
          <p:nvPr/>
        </p:nvSpPr>
        <p:spPr>
          <a:xfrm>
            <a:off x="914400" y="6172200"/>
            <a:ext cx="418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Libre Franklin"/>
                <a:ea typeface="Libre Franklin"/>
                <a:cs typeface="Libre Franklin"/>
                <a:sym typeface="Libre Franklin"/>
              </a:rPr>
              <a:t>‹#›</a:t>
            </a:fld>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9"/>
          <p:cNvSpPr txBox="1"/>
          <p:nvPr>
            <p:ph type="title"/>
          </p:nvPr>
        </p:nvSpPr>
        <p:spPr>
          <a:xfrm>
            <a:off x="822960" y="365760"/>
            <a:ext cx="7787700" cy="548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800"/>
              <a:buFont typeface="Libre Franklin Medium"/>
              <a:buNone/>
            </a:pPr>
            <a:r>
              <a:rPr lang="en-US"/>
              <a:t>ELIGIBILITY FOR AID-IN DYING – NJ LEGISLATION</a:t>
            </a:r>
            <a:endParaRPr/>
          </a:p>
        </p:txBody>
      </p:sp>
      <p:sp>
        <p:nvSpPr>
          <p:cNvPr id="142" name="Google Shape;142;p19"/>
          <p:cNvSpPr txBox="1"/>
          <p:nvPr>
            <p:ph idx="1" type="body"/>
          </p:nvPr>
        </p:nvSpPr>
        <p:spPr>
          <a:xfrm>
            <a:off x="822960" y="1100628"/>
            <a:ext cx="7521000" cy="3579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Arial"/>
              <a:buChar char="•"/>
            </a:pPr>
            <a:r>
              <a:rPr lang="en-US" sz="1800"/>
              <a:t>Terminally ill adult resident of New Jersey (terminal stage of a fatal condition)</a:t>
            </a:r>
            <a:endParaRPr/>
          </a:p>
          <a:p>
            <a:pPr indent="-342900" lvl="0" marL="342900" rtl="0" algn="l">
              <a:spcBef>
                <a:spcPts val="800"/>
              </a:spcBef>
              <a:spcAft>
                <a:spcPts val="0"/>
              </a:spcAft>
              <a:buClr>
                <a:schemeClr val="dk1"/>
              </a:buClr>
              <a:buSzPts val="1800"/>
              <a:buFont typeface="Arial"/>
              <a:buChar char="•"/>
            </a:pPr>
            <a:r>
              <a:rPr lang="en-US" sz="1800"/>
              <a:t>Prognosis of six months or less</a:t>
            </a:r>
            <a:endParaRPr/>
          </a:p>
          <a:p>
            <a:pPr indent="-342900" lvl="0" marL="342900" rtl="0" algn="l">
              <a:spcBef>
                <a:spcPts val="800"/>
              </a:spcBef>
              <a:spcAft>
                <a:spcPts val="0"/>
              </a:spcAft>
              <a:buClr>
                <a:schemeClr val="dk1"/>
              </a:buClr>
              <a:buSzPts val="1800"/>
              <a:buFont typeface="Arial"/>
              <a:buChar char="•"/>
            </a:pPr>
            <a:r>
              <a:rPr lang="en-US" sz="1800"/>
              <a:t>Mentally capable</a:t>
            </a:r>
            <a:endParaRPr/>
          </a:p>
          <a:p>
            <a:pPr indent="-342900" lvl="0" marL="342900" rtl="0" algn="l">
              <a:spcBef>
                <a:spcPts val="800"/>
              </a:spcBef>
              <a:spcAft>
                <a:spcPts val="0"/>
              </a:spcAft>
              <a:buClr>
                <a:schemeClr val="dk1"/>
              </a:buClr>
              <a:buSzPts val="1800"/>
              <a:buFont typeface="Arial"/>
              <a:buChar char="•"/>
            </a:pPr>
            <a:r>
              <a:rPr lang="en-US" sz="1800"/>
              <a:t>Able to self-ingest medication</a:t>
            </a:r>
            <a:endParaRPr/>
          </a:p>
          <a:p>
            <a:pPr indent="-342900" lvl="0" marL="342900" rtl="0" algn="l">
              <a:spcBef>
                <a:spcPts val="800"/>
              </a:spcBef>
              <a:spcAft>
                <a:spcPts val="0"/>
              </a:spcAft>
              <a:buClr>
                <a:schemeClr val="dk1"/>
              </a:buClr>
              <a:buSzPts val="1800"/>
              <a:buFont typeface="Arial"/>
              <a:buChar char="•"/>
            </a:pPr>
            <a:r>
              <a:rPr lang="en-US" sz="1800"/>
              <a:t>Patient voluntarily expresses their decision to request a prescription</a:t>
            </a:r>
            <a:endParaRPr/>
          </a:p>
          <a:p>
            <a:pPr indent="-342900" lvl="0" marL="342900" rtl="0" algn="l">
              <a:spcBef>
                <a:spcPts val="800"/>
              </a:spcBef>
              <a:spcAft>
                <a:spcPts val="0"/>
              </a:spcAft>
              <a:buClr>
                <a:schemeClr val="dk1"/>
              </a:buClr>
              <a:buSzPts val="1800"/>
              <a:buFont typeface="Arial"/>
              <a:buChar char="•"/>
            </a:pPr>
            <a:r>
              <a:rPr lang="en-US" sz="1800"/>
              <a:t>Patient originates a written request to their treating physician; form in law</a:t>
            </a:r>
            <a:endParaRPr/>
          </a:p>
          <a:p>
            <a:pPr indent="-342900" lvl="0" marL="342900" rtl="0" algn="l">
              <a:spcBef>
                <a:spcPts val="800"/>
              </a:spcBef>
              <a:spcAft>
                <a:spcPts val="0"/>
              </a:spcAft>
              <a:buClr>
                <a:schemeClr val="dk1"/>
              </a:buClr>
              <a:buSzPts val="1800"/>
              <a:buFont typeface="Arial"/>
              <a:buChar char="•"/>
            </a:pPr>
            <a:r>
              <a:rPr lang="en-US" sz="1800"/>
              <a:t>Request must be witnessed by at least two individuals attesting to the patient’s competence and voluntary desire; form in law</a:t>
            </a:r>
            <a:endParaRPr/>
          </a:p>
          <a:p>
            <a:pPr indent="-254000" lvl="0" marL="342900" rtl="0" algn="l">
              <a:spcBef>
                <a:spcPts val="800"/>
              </a:spcBef>
              <a:spcAft>
                <a:spcPts val="0"/>
              </a:spcAft>
              <a:buClr>
                <a:schemeClr val="dk1"/>
              </a:buClr>
              <a:buSzPts val="1400"/>
              <a:buFont typeface="Arial"/>
              <a:buNone/>
            </a:pPr>
            <a:r>
              <a:t/>
            </a:r>
            <a:endParaRPr sz="1400"/>
          </a:p>
        </p:txBody>
      </p:sp>
      <p:sp>
        <p:nvSpPr>
          <p:cNvPr id="143" name="Google Shape;143;p19"/>
          <p:cNvSpPr/>
          <p:nvPr/>
        </p:nvSpPr>
        <p:spPr>
          <a:xfrm>
            <a:off x="914400" y="6172200"/>
            <a:ext cx="418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Libre Franklin"/>
                <a:ea typeface="Libre Franklin"/>
                <a:cs typeface="Libre Franklin"/>
                <a:sym typeface="Libre Franklin"/>
              </a:rPr>
              <a:t>‹#›</a:t>
            </a:fld>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822960" y="365760"/>
            <a:ext cx="8016300" cy="548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800"/>
              <a:buFont typeface="Libre Franklin Medium"/>
              <a:buNone/>
            </a:pPr>
            <a:r>
              <a:rPr lang="en-US"/>
              <a:t>ELIGIBILITY FOR AID-IN DYING, – NJ LEGISLATION, </a:t>
            </a:r>
            <a:r>
              <a:rPr i="1" lang="en-US"/>
              <a:t>CONT’D</a:t>
            </a:r>
            <a:endParaRPr/>
          </a:p>
        </p:txBody>
      </p:sp>
      <p:sp>
        <p:nvSpPr>
          <p:cNvPr id="150" name="Google Shape;150;p20"/>
          <p:cNvSpPr txBox="1"/>
          <p:nvPr>
            <p:ph idx="1" type="body"/>
          </p:nvPr>
        </p:nvSpPr>
        <p:spPr>
          <a:xfrm>
            <a:off x="822960" y="1100628"/>
            <a:ext cx="7521000" cy="3579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Arial"/>
              <a:buChar char="•"/>
            </a:pPr>
            <a:r>
              <a:rPr lang="en-US" sz="1800"/>
              <a:t>At least one witness must be disinterested</a:t>
            </a:r>
            <a:endParaRPr/>
          </a:p>
          <a:p>
            <a:pPr indent="-342900" lvl="0" marL="342900" rtl="0" algn="l">
              <a:spcBef>
                <a:spcPts val="800"/>
              </a:spcBef>
              <a:spcAft>
                <a:spcPts val="0"/>
              </a:spcAft>
              <a:buClr>
                <a:schemeClr val="dk1"/>
              </a:buClr>
              <a:buSzPts val="1800"/>
              <a:buFont typeface="Arial"/>
              <a:buChar char="•"/>
            </a:pPr>
            <a:r>
              <a:rPr lang="en-US" sz="1800"/>
              <a:t>A consulting specialist physician shall verify the patient’s eligibility </a:t>
            </a:r>
            <a:endParaRPr/>
          </a:p>
          <a:p>
            <a:pPr indent="-342900" lvl="0" marL="342900" rtl="0" algn="l">
              <a:spcBef>
                <a:spcPts val="800"/>
              </a:spcBef>
              <a:spcAft>
                <a:spcPts val="0"/>
              </a:spcAft>
              <a:buClr>
                <a:schemeClr val="dk1"/>
              </a:buClr>
              <a:buSzPts val="1800"/>
              <a:buFont typeface="Arial"/>
              <a:buChar char="•"/>
            </a:pPr>
            <a:r>
              <a:rPr lang="en-US" sz="1800"/>
              <a:t>Either physician may refer the patient to a psychiatrist or psychologist if there is any question as to mental competency </a:t>
            </a:r>
            <a:endParaRPr/>
          </a:p>
          <a:p>
            <a:pPr indent="-342900" lvl="0" marL="342900" rtl="0" algn="l">
              <a:spcBef>
                <a:spcPts val="800"/>
              </a:spcBef>
              <a:spcAft>
                <a:spcPts val="0"/>
              </a:spcAft>
              <a:buClr>
                <a:schemeClr val="dk1"/>
              </a:buClr>
              <a:buSzPts val="1800"/>
              <a:buFont typeface="Arial"/>
              <a:buChar char="•"/>
            </a:pPr>
            <a:r>
              <a:rPr lang="en-US" sz="1800"/>
              <a:t>The patient must make two oral requests to their treating physician with a 15 day waiting intervening waiting period</a:t>
            </a:r>
            <a:endParaRPr/>
          </a:p>
          <a:p>
            <a:pPr indent="-342900" lvl="0" marL="342900" rtl="0" algn="l">
              <a:spcBef>
                <a:spcPts val="800"/>
              </a:spcBef>
              <a:spcAft>
                <a:spcPts val="0"/>
              </a:spcAft>
              <a:buClr>
                <a:schemeClr val="dk1"/>
              </a:buClr>
              <a:buSzPts val="1800"/>
              <a:buFont typeface="Arial"/>
              <a:buChar char="•"/>
            </a:pPr>
            <a:r>
              <a:rPr lang="en-US" sz="1800"/>
              <a:t>The physician must make an offer to rescind the request.  A patient may rescind their request at any time and in any manner</a:t>
            </a:r>
            <a:endParaRPr/>
          </a:p>
          <a:p>
            <a:pPr indent="-342900" lvl="0" marL="342900" rtl="0" algn="l">
              <a:spcBef>
                <a:spcPts val="800"/>
              </a:spcBef>
              <a:spcAft>
                <a:spcPts val="0"/>
              </a:spcAft>
              <a:buClr>
                <a:schemeClr val="dk1"/>
              </a:buClr>
              <a:buSzPts val="1800"/>
              <a:buFont typeface="Arial"/>
              <a:buChar char="•"/>
            </a:pPr>
            <a:r>
              <a:rPr lang="en-US" sz="1800"/>
              <a:t>Treating physician must refer patient to a qualified health care professional to discuss end of life options (palliative care, hospice, pain control options</a:t>
            </a:r>
            <a:endParaRPr/>
          </a:p>
          <a:p>
            <a:pPr indent="-228600" lvl="0" marL="342900" rtl="0" algn="l">
              <a:spcBef>
                <a:spcPts val="800"/>
              </a:spcBef>
              <a:spcAft>
                <a:spcPts val="0"/>
              </a:spcAft>
              <a:buClr>
                <a:schemeClr val="dk1"/>
              </a:buClr>
              <a:buSzPts val="1800"/>
              <a:buFont typeface="Arial"/>
              <a:buNone/>
            </a:pPr>
            <a:r>
              <a:t/>
            </a:r>
            <a:endParaRPr sz="1800"/>
          </a:p>
          <a:p>
            <a:pPr indent="-228600" lvl="0" marL="342900" rtl="0" algn="l">
              <a:spcBef>
                <a:spcPts val="800"/>
              </a:spcBef>
              <a:spcAft>
                <a:spcPts val="0"/>
              </a:spcAft>
              <a:buClr>
                <a:schemeClr val="dk1"/>
              </a:buClr>
              <a:buSzPts val="1800"/>
              <a:buFont typeface="Arial"/>
              <a:buNone/>
            </a:pPr>
            <a:r>
              <a:t/>
            </a:r>
            <a:endParaRPr sz="1800"/>
          </a:p>
        </p:txBody>
      </p:sp>
      <p:sp>
        <p:nvSpPr>
          <p:cNvPr id="151" name="Google Shape;151;p20"/>
          <p:cNvSpPr/>
          <p:nvPr/>
        </p:nvSpPr>
        <p:spPr>
          <a:xfrm>
            <a:off x="914400" y="6172200"/>
            <a:ext cx="418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Libre Franklin"/>
                <a:ea typeface="Libre Franklin"/>
                <a:cs typeface="Libre Franklin"/>
                <a:sym typeface="Libre Franklin"/>
              </a:rPr>
              <a:t>‹#›</a:t>
            </a:fld>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822960" y="365760"/>
            <a:ext cx="7521000" cy="548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800"/>
              <a:buFont typeface="Libre Franklin Medium"/>
              <a:buNone/>
            </a:pPr>
            <a:r>
              <a:rPr lang="en-US"/>
              <a:t>PATIENT’S MEDICAL RECORDS MUST INCLUDE</a:t>
            </a:r>
            <a:endParaRPr/>
          </a:p>
        </p:txBody>
      </p:sp>
      <p:sp>
        <p:nvSpPr>
          <p:cNvPr id="158" name="Google Shape;158;p21"/>
          <p:cNvSpPr txBox="1"/>
          <p:nvPr>
            <p:ph idx="1" type="body"/>
          </p:nvPr>
        </p:nvSpPr>
        <p:spPr>
          <a:xfrm>
            <a:off x="822960" y="1100628"/>
            <a:ext cx="7521000" cy="3579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700"/>
              <a:buFont typeface="Libre Franklin Medium"/>
              <a:buAutoNum type="arabicPeriod"/>
            </a:pPr>
            <a:r>
              <a:rPr lang="en-US" sz="1700"/>
              <a:t>The basis for determining the patient is qualified terminally ill patient</a:t>
            </a:r>
            <a:endParaRPr/>
          </a:p>
          <a:p>
            <a:pPr indent="-342900" lvl="0" marL="342900" rtl="0" algn="l">
              <a:spcBef>
                <a:spcPts val="800"/>
              </a:spcBef>
              <a:spcAft>
                <a:spcPts val="0"/>
              </a:spcAft>
              <a:buClr>
                <a:schemeClr val="dk1"/>
              </a:buClr>
              <a:buSzPts val="1700"/>
              <a:buFont typeface="Libre Franklin Medium"/>
              <a:buAutoNum type="arabicPeriod"/>
            </a:pPr>
            <a:r>
              <a:rPr lang="en-US" sz="1700"/>
              <a:t>All oral and written requests must be documented</a:t>
            </a:r>
            <a:endParaRPr/>
          </a:p>
          <a:p>
            <a:pPr indent="-342900" lvl="0" marL="342900" rtl="0" algn="l">
              <a:spcBef>
                <a:spcPts val="800"/>
              </a:spcBef>
              <a:spcAft>
                <a:spcPts val="0"/>
              </a:spcAft>
              <a:buClr>
                <a:schemeClr val="dk1"/>
              </a:buClr>
              <a:buSzPts val="1700"/>
              <a:buFont typeface="Libre Franklin Medium"/>
              <a:buAutoNum type="arabicPeriod"/>
            </a:pPr>
            <a:r>
              <a:rPr lang="en-US" sz="1700"/>
              <a:t>Treating physician's diagnosis and prognosis and determination that the patient is capable, informed and acting voluntarily</a:t>
            </a:r>
            <a:endParaRPr/>
          </a:p>
          <a:p>
            <a:pPr indent="-342900" lvl="0" marL="342900" rtl="0" algn="l">
              <a:spcBef>
                <a:spcPts val="800"/>
              </a:spcBef>
              <a:spcAft>
                <a:spcPts val="0"/>
              </a:spcAft>
              <a:buClr>
                <a:schemeClr val="dk1"/>
              </a:buClr>
              <a:buSzPts val="1700"/>
              <a:buFont typeface="Libre Franklin Medium"/>
              <a:buAutoNum type="arabicPeriod"/>
            </a:pPr>
            <a:r>
              <a:rPr lang="en-US" sz="1700"/>
              <a:t>Consulting physician's diagnosis and prognosis and determination that the patient is capable, informed and acting voluntarily</a:t>
            </a:r>
            <a:endParaRPr/>
          </a:p>
          <a:p>
            <a:pPr indent="-342900" lvl="0" marL="342900" rtl="0" algn="l">
              <a:spcBef>
                <a:spcPts val="800"/>
              </a:spcBef>
              <a:spcAft>
                <a:spcPts val="0"/>
              </a:spcAft>
              <a:buClr>
                <a:schemeClr val="dk1"/>
              </a:buClr>
              <a:buSzPts val="1700"/>
              <a:buFont typeface="Libre Franklin Medium"/>
              <a:buAutoNum type="arabicPeriod"/>
            </a:pPr>
            <a:r>
              <a:rPr lang="en-US" sz="1700"/>
              <a:t>If applicable, determination by psychiatrist or psychologist</a:t>
            </a:r>
            <a:endParaRPr/>
          </a:p>
          <a:p>
            <a:pPr indent="-342900" lvl="0" marL="342900" rtl="0" algn="l">
              <a:spcBef>
                <a:spcPts val="800"/>
              </a:spcBef>
              <a:spcAft>
                <a:spcPts val="0"/>
              </a:spcAft>
              <a:buClr>
                <a:schemeClr val="dk1"/>
              </a:buClr>
              <a:buSzPts val="1700"/>
              <a:buFont typeface="Libre Franklin Medium"/>
              <a:buAutoNum type="arabicPeriod"/>
            </a:pPr>
            <a:r>
              <a:rPr lang="en-US" sz="1700"/>
              <a:t>Documentation of treating physician's referral to end of life options consulting</a:t>
            </a:r>
            <a:endParaRPr/>
          </a:p>
          <a:p>
            <a:pPr indent="-342900" lvl="0" marL="342900" rtl="0" algn="l">
              <a:spcBef>
                <a:spcPts val="800"/>
              </a:spcBef>
              <a:spcAft>
                <a:spcPts val="0"/>
              </a:spcAft>
              <a:buClr>
                <a:schemeClr val="dk1"/>
              </a:buClr>
              <a:buSzPts val="1700"/>
              <a:buFont typeface="Libre Franklin Medium"/>
              <a:buAutoNum type="arabicPeriod"/>
            </a:pPr>
            <a:r>
              <a:rPr lang="en-US" sz="1700"/>
              <a:t>Treating physicians offer to rescind the patient’s request</a:t>
            </a:r>
            <a:endParaRPr/>
          </a:p>
          <a:p>
            <a:pPr indent="-342900" lvl="0" marL="342900" rtl="0" algn="l">
              <a:spcBef>
                <a:spcPts val="800"/>
              </a:spcBef>
              <a:spcAft>
                <a:spcPts val="0"/>
              </a:spcAft>
              <a:buClr>
                <a:schemeClr val="dk1"/>
              </a:buClr>
              <a:buSzPts val="1700"/>
              <a:buFont typeface="Libre Franklin Medium"/>
              <a:buAutoNum type="arabicPeriod"/>
            </a:pPr>
            <a:r>
              <a:rPr lang="en-US" sz="1700"/>
              <a:t>Treating physicians confirmation that all criteria have been met (or not)</a:t>
            </a:r>
            <a:endParaRPr/>
          </a:p>
        </p:txBody>
      </p:sp>
      <p:sp>
        <p:nvSpPr>
          <p:cNvPr id="159" name="Google Shape;159;p21"/>
          <p:cNvSpPr/>
          <p:nvPr/>
        </p:nvSpPr>
        <p:spPr>
          <a:xfrm>
            <a:off x="914400" y="6172200"/>
            <a:ext cx="418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Libre Franklin"/>
                <a:ea typeface="Libre Franklin"/>
                <a:cs typeface="Libre Franklin"/>
                <a:sym typeface="Libre Franklin"/>
              </a:rPr>
              <a:t>‹#›</a:t>
            </a:fld>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2"/>
          <p:cNvSpPr txBox="1"/>
          <p:nvPr>
            <p:ph type="title"/>
          </p:nvPr>
        </p:nvSpPr>
        <p:spPr>
          <a:xfrm>
            <a:off x="822960" y="365760"/>
            <a:ext cx="7521000" cy="548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800"/>
              <a:buFont typeface="Libre Franklin Medium"/>
              <a:buNone/>
            </a:pPr>
            <a:r>
              <a:rPr lang="en-US"/>
              <a:t>OTHER PROVISIONS IN NJ BILL</a:t>
            </a:r>
            <a:endParaRPr/>
          </a:p>
        </p:txBody>
      </p:sp>
      <p:sp>
        <p:nvSpPr>
          <p:cNvPr id="166" name="Google Shape;166;p22"/>
          <p:cNvSpPr txBox="1"/>
          <p:nvPr>
            <p:ph idx="1" type="body"/>
          </p:nvPr>
        </p:nvSpPr>
        <p:spPr>
          <a:xfrm>
            <a:off x="822960" y="915951"/>
            <a:ext cx="7521000" cy="3579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Arial"/>
              <a:buChar char="•"/>
            </a:pPr>
            <a:r>
              <a:rPr lang="en-US" sz="1800"/>
              <a:t>No contract (life insurance or other agreement may validly restrict or impact a person’s decision regarding MAID)</a:t>
            </a:r>
            <a:endParaRPr/>
          </a:p>
          <a:p>
            <a:pPr indent="-342900" lvl="0" marL="342900" rtl="0" algn="l">
              <a:spcBef>
                <a:spcPts val="800"/>
              </a:spcBef>
              <a:spcAft>
                <a:spcPts val="0"/>
              </a:spcAft>
              <a:buClr>
                <a:schemeClr val="dk1"/>
              </a:buClr>
              <a:buSzPts val="1800"/>
              <a:buFont typeface="Arial"/>
              <a:buChar char="•"/>
            </a:pPr>
            <a:r>
              <a:rPr lang="en-US" sz="1800"/>
              <a:t>Life insurance cannot be conditioned in any way upon MAID decision making</a:t>
            </a:r>
            <a:endParaRPr/>
          </a:p>
          <a:p>
            <a:pPr indent="-342900" lvl="0" marL="342900" rtl="0" algn="l">
              <a:spcBef>
                <a:spcPts val="800"/>
              </a:spcBef>
              <a:spcAft>
                <a:spcPts val="0"/>
              </a:spcAft>
              <a:buClr>
                <a:schemeClr val="dk1"/>
              </a:buClr>
              <a:buSzPts val="1800"/>
              <a:buFont typeface="Arial"/>
              <a:buChar char="•"/>
            </a:pPr>
            <a:r>
              <a:rPr lang="en-US" sz="1800"/>
              <a:t>Clarifying that MAID is not assisted suicide under the laws of this state </a:t>
            </a:r>
            <a:endParaRPr/>
          </a:p>
          <a:p>
            <a:pPr indent="-342900" lvl="0" marL="342900" rtl="0" algn="l">
              <a:spcBef>
                <a:spcPts val="800"/>
              </a:spcBef>
              <a:spcAft>
                <a:spcPts val="0"/>
              </a:spcAft>
              <a:buClr>
                <a:schemeClr val="dk1"/>
              </a:buClr>
              <a:buSzPts val="1800"/>
              <a:buFont typeface="Arial"/>
              <a:buChar char="•"/>
            </a:pPr>
            <a:r>
              <a:rPr lang="en-US" sz="1800"/>
              <a:t>No impact to the applicable standard of care provided by health care providers</a:t>
            </a:r>
            <a:endParaRPr/>
          </a:p>
          <a:p>
            <a:pPr indent="-342900" lvl="0" marL="342900" rtl="0" algn="l">
              <a:spcBef>
                <a:spcPts val="800"/>
              </a:spcBef>
              <a:spcAft>
                <a:spcPts val="0"/>
              </a:spcAft>
              <a:buClr>
                <a:schemeClr val="dk1"/>
              </a:buClr>
              <a:buSzPts val="1800"/>
              <a:buFont typeface="Arial"/>
              <a:buChar char="•"/>
            </a:pPr>
            <a:r>
              <a:rPr lang="en-US" sz="1800"/>
              <a:t>No person may act for another</a:t>
            </a:r>
            <a:endParaRPr/>
          </a:p>
          <a:p>
            <a:pPr indent="-342900" lvl="0" marL="342900" rtl="0" algn="l">
              <a:spcBef>
                <a:spcPts val="800"/>
              </a:spcBef>
              <a:spcAft>
                <a:spcPts val="0"/>
              </a:spcAft>
              <a:buClr>
                <a:schemeClr val="dk1"/>
              </a:buClr>
              <a:buSzPts val="1800"/>
              <a:buFont typeface="Arial"/>
              <a:buChar char="•"/>
            </a:pPr>
            <a:r>
              <a:rPr lang="en-US" sz="1800"/>
              <a:t>No person shall have criminal or civil liability or professional disciplinary action taken for good faith compliance with the provisions of this law or for refusing to participate</a:t>
            </a:r>
            <a:endParaRPr/>
          </a:p>
        </p:txBody>
      </p:sp>
      <p:sp>
        <p:nvSpPr>
          <p:cNvPr id="167" name="Google Shape;167;p22"/>
          <p:cNvSpPr/>
          <p:nvPr/>
        </p:nvSpPr>
        <p:spPr>
          <a:xfrm>
            <a:off x="914400" y="6172200"/>
            <a:ext cx="418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Libre Franklin"/>
                <a:ea typeface="Libre Franklin"/>
                <a:cs typeface="Libre Franklin"/>
                <a:sym typeface="Libre Franklin"/>
              </a:rPr>
              <a:t>‹#›</a:t>
            </a:fld>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822960" y="365760"/>
            <a:ext cx="7521000" cy="548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800"/>
              <a:buFont typeface="Libre Franklin Medium"/>
              <a:buNone/>
            </a:pPr>
            <a:r>
              <a:rPr lang="en-US"/>
              <a:t>OTHER PROVISIONS IN NJ BILL, </a:t>
            </a:r>
            <a:r>
              <a:rPr i="1" lang="en-US"/>
              <a:t>CONT’D</a:t>
            </a:r>
            <a:endParaRPr/>
          </a:p>
        </p:txBody>
      </p:sp>
      <p:sp>
        <p:nvSpPr>
          <p:cNvPr id="174" name="Google Shape;174;p23"/>
          <p:cNvSpPr txBox="1"/>
          <p:nvPr>
            <p:ph idx="1" type="body"/>
          </p:nvPr>
        </p:nvSpPr>
        <p:spPr>
          <a:xfrm>
            <a:off x="822960" y="915951"/>
            <a:ext cx="7521000" cy="3579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Arial"/>
              <a:buChar char="•"/>
            </a:pPr>
            <a:r>
              <a:rPr lang="en-US" sz="1800"/>
              <a:t>Participation by any health care professional and any health care facility shall be voluntary on their part</a:t>
            </a:r>
            <a:endParaRPr/>
          </a:p>
          <a:p>
            <a:pPr indent="-342900" lvl="0" marL="342900" rtl="0" algn="l">
              <a:spcBef>
                <a:spcPts val="800"/>
              </a:spcBef>
              <a:spcAft>
                <a:spcPts val="0"/>
              </a:spcAft>
              <a:buClr>
                <a:schemeClr val="dk1"/>
              </a:buClr>
              <a:buSzPts val="1800"/>
              <a:buFont typeface="Arial"/>
              <a:buChar char="•"/>
            </a:pPr>
            <a:r>
              <a:rPr lang="en-US" sz="1800"/>
              <a:t>Intentional violation of the law is criminal </a:t>
            </a:r>
            <a:endParaRPr/>
          </a:p>
          <a:p>
            <a:pPr indent="-342900" lvl="0" marL="342900" rtl="0" algn="l">
              <a:spcBef>
                <a:spcPts val="800"/>
              </a:spcBef>
              <a:spcAft>
                <a:spcPts val="0"/>
              </a:spcAft>
              <a:buClr>
                <a:schemeClr val="dk1"/>
              </a:buClr>
              <a:buSzPts val="1800"/>
              <a:buFont typeface="Arial"/>
              <a:buChar char="•"/>
            </a:pPr>
            <a:r>
              <a:rPr lang="en-US" sz="1800"/>
              <a:t>The duty to warn is not incurred when a qualified terminally ill patients makes an MAID request</a:t>
            </a:r>
            <a:endParaRPr/>
          </a:p>
          <a:p>
            <a:pPr indent="-342900" lvl="0" marL="342900" rtl="0" algn="l">
              <a:spcBef>
                <a:spcPts val="800"/>
              </a:spcBef>
              <a:spcAft>
                <a:spcPts val="0"/>
              </a:spcAft>
              <a:buClr>
                <a:schemeClr val="dk1"/>
              </a:buClr>
              <a:buSzPts val="1800"/>
              <a:buFont typeface="Arial"/>
              <a:buChar char="•"/>
            </a:pPr>
            <a:r>
              <a:rPr lang="en-US" sz="1800"/>
              <a:t>Actions taken in conformity with this law do not constitute suicide of assisting with suicide.</a:t>
            </a:r>
            <a:endParaRPr/>
          </a:p>
        </p:txBody>
      </p:sp>
      <p:sp>
        <p:nvSpPr>
          <p:cNvPr id="175" name="Google Shape;175;p23"/>
          <p:cNvSpPr/>
          <p:nvPr/>
        </p:nvSpPr>
        <p:spPr>
          <a:xfrm>
            <a:off x="914400" y="6172200"/>
            <a:ext cx="418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Libre Franklin"/>
                <a:ea typeface="Libre Franklin"/>
                <a:cs typeface="Libre Franklin"/>
                <a:sym typeface="Libre Franklin"/>
              </a:rPr>
              <a:t>‹#›</a:t>
            </a:fld>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4"/>
          <p:cNvSpPr txBox="1"/>
          <p:nvPr>
            <p:ph idx="1" type="body"/>
          </p:nvPr>
        </p:nvSpPr>
        <p:spPr>
          <a:xfrm>
            <a:off x="762000" y="2305575"/>
            <a:ext cx="8140200" cy="3539100"/>
          </a:xfrm>
          <a:prstGeom prst="rect">
            <a:avLst/>
          </a:prstGeom>
          <a:noFill/>
          <a:ln>
            <a:noFill/>
          </a:ln>
        </p:spPr>
        <p:txBody>
          <a:bodyPr anchorCtr="0" anchor="t" bIns="45700" lIns="91425" spcFirstLastPara="1" rIns="91425" wrap="square" tIns="45700">
            <a:noAutofit/>
          </a:bodyPr>
          <a:lstStyle/>
          <a:p>
            <a:pPr indent="-506730" lvl="0" marL="457200" marR="0" rtl="0" algn="l">
              <a:lnSpc>
                <a:spcPct val="110000"/>
              </a:lnSpc>
              <a:spcBef>
                <a:spcPts val="0"/>
              </a:spcBef>
              <a:spcAft>
                <a:spcPts val="0"/>
              </a:spcAft>
              <a:buClr>
                <a:srgbClr val="1F1F21"/>
              </a:buClr>
              <a:buSzPts val="3000"/>
              <a:buFont typeface="Arial"/>
              <a:buAutoNum type="arabicPeriod"/>
            </a:pPr>
            <a:r>
              <a:rPr lang="en-US" sz="3000">
                <a:solidFill>
                  <a:srgbClr val="1F1F21"/>
                </a:solidFill>
              </a:rPr>
              <a:t>Having a</a:t>
            </a:r>
            <a:r>
              <a:rPr b="0" i="0" lang="en-US" sz="3000" u="none" cap="none" strike="noStrike">
                <a:solidFill>
                  <a:srgbClr val="1F1F21"/>
                </a:solidFill>
                <a:latin typeface="Avenir"/>
                <a:ea typeface="Avenir"/>
                <a:cs typeface="Avenir"/>
                <a:sym typeface="Avenir"/>
              </a:rPr>
              <a:t> prescription for aid-in-dying medication on hand is a comfort.</a:t>
            </a:r>
            <a:endParaRPr sz="3000"/>
          </a:p>
          <a:p>
            <a:pPr indent="-506730" lvl="0" marL="457200" marR="0" rtl="0" algn="l">
              <a:lnSpc>
                <a:spcPct val="110000"/>
              </a:lnSpc>
              <a:spcBef>
                <a:spcPts val="0"/>
              </a:spcBef>
              <a:spcAft>
                <a:spcPts val="0"/>
              </a:spcAft>
              <a:buClr>
                <a:srgbClr val="1F1F21"/>
              </a:buClr>
              <a:buSzPts val="3000"/>
              <a:buFont typeface="Arial"/>
              <a:buAutoNum type="arabicPeriod"/>
            </a:pPr>
            <a:r>
              <a:rPr b="0" i="0" lang="en-US" sz="3000" u="none" cap="none" strike="noStrike">
                <a:solidFill>
                  <a:srgbClr val="1F1F21"/>
                </a:solidFill>
                <a:latin typeface="Avenir"/>
                <a:ea typeface="Avenir"/>
                <a:cs typeface="Avenir"/>
                <a:sym typeface="Avenir"/>
              </a:rPr>
              <a:t>People use the law to minimize suffering, not to save money.</a:t>
            </a:r>
            <a:endParaRPr sz="3000"/>
          </a:p>
          <a:p>
            <a:pPr indent="-506730" lvl="0" marL="457200" marR="0" rtl="0" algn="l">
              <a:lnSpc>
                <a:spcPct val="110000"/>
              </a:lnSpc>
              <a:spcBef>
                <a:spcPts val="0"/>
              </a:spcBef>
              <a:spcAft>
                <a:spcPts val="0"/>
              </a:spcAft>
              <a:buClr>
                <a:srgbClr val="1F1F21"/>
              </a:buClr>
              <a:buSzPts val="3000"/>
              <a:buFont typeface="Arial"/>
              <a:buAutoNum type="arabicPeriod"/>
            </a:pPr>
            <a:r>
              <a:rPr lang="en-US" sz="3000">
                <a:solidFill>
                  <a:srgbClr val="1F1F21"/>
                </a:solidFill>
              </a:rPr>
              <a:t>The elderly, people with disabilities and people of color </a:t>
            </a:r>
            <a:r>
              <a:rPr b="0" i="0" lang="en-US" sz="3000" u="none" cap="none" strike="noStrike">
                <a:solidFill>
                  <a:srgbClr val="1F1F21"/>
                </a:solidFill>
                <a:latin typeface="Avenir"/>
                <a:ea typeface="Avenir"/>
                <a:cs typeface="Avenir"/>
                <a:sym typeface="Avenir"/>
              </a:rPr>
              <a:t>have not been </a:t>
            </a:r>
            <a:r>
              <a:rPr lang="en-US" sz="3000">
                <a:solidFill>
                  <a:srgbClr val="1F1F21"/>
                </a:solidFill>
              </a:rPr>
              <a:t>coerced or abused</a:t>
            </a:r>
            <a:r>
              <a:rPr b="0" i="0" lang="en-US" sz="3000" u="none" cap="none" strike="noStrike">
                <a:solidFill>
                  <a:srgbClr val="1F1F21"/>
                </a:solidFill>
                <a:latin typeface="Avenir"/>
                <a:ea typeface="Avenir"/>
                <a:cs typeface="Avenir"/>
                <a:sym typeface="Avenir"/>
              </a:rPr>
              <a:t>.</a:t>
            </a:r>
            <a:endParaRPr b="0" i="0" sz="3000" u="none" cap="none" strike="noStrike">
              <a:solidFill>
                <a:srgbClr val="1F1F21"/>
              </a:solidFill>
              <a:latin typeface="Avenir"/>
              <a:ea typeface="Avenir"/>
              <a:cs typeface="Avenir"/>
              <a:sym typeface="Avenir"/>
            </a:endParaRPr>
          </a:p>
          <a:p>
            <a:pPr indent="0" lvl="0" marL="0" marR="0" rtl="0" algn="l">
              <a:lnSpc>
                <a:spcPct val="110000"/>
              </a:lnSpc>
              <a:spcBef>
                <a:spcPts val="0"/>
              </a:spcBef>
              <a:spcAft>
                <a:spcPts val="0"/>
              </a:spcAft>
              <a:buClr>
                <a:schemeClr val="dk2"/>
              </a:buClr>
              <a:buFont typeface="Arial"/>
              <a:buNone/>
            </a:pPr>
            <a:r>
              <a:t/>
            </a:r>
            <a:endParaRPr b="0" i="0" sz="2220" u="none" cap="none" strike="noStrike">
              <a:solidFill>
                <a:schemeClr val="dk2"/>
              </a:solidFill>
              <a:latin typeface="Avenir"/>
              <a:ea typeface="Avenir"/>
              <a:cs typeface="Avenir"/>
              <a:sym typeface="Avenir"/>
            </a:endParaRPr>
          </a:p>
        </p:txBody>
      </p:sp>
      <p:sp>
        <p:nvSpPr>
          <p:cNvPr id="182" name="Google Shape;182;p24"/>
          <p:cNvSpPr txBox="1"/>
          <p:nvPr>
            <p:ph type="title"/>
          </p:nvPr>
        </p:nvSpPr>
        <p:spPr>
          <a:xfrm>
            <a:off x="762000" y="457200"/>
            <a:ext cx="7924800" cy="150502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a:t>20</a:t>
            </a:r>
            <a:r>
              <a:rPr b="1" i="0" lang="en-US" sz="3600" u="none" cap="none" strike="noStrike">
                <a:solidFill>
                  <a:srgbClr val="00446D"/>
                </a:solidFill>
                <a:latin typeface="Georgia"/>
                <a:ea typeface="Georgia"/>
                <a:cs typeface="Georgia"/>
                <a:sym typeface="Georgia"/>
              </a:rPr>
              <a:t> Years of Practice in Oregon Show that </a:t>
            </a:r>
            <a:r>
              <a:rPr b="1" i="1" lang="en-US" sz="3600" u="none" cap="none" strike="noStrike">
                <a:solidFill>
                  <a:srgbClr val="00446D"/>
                </a:solidFill>
                <a:latin typeface="Georgia"/>
                <a:ea typeface="Georgia"/>
                <a:cs typeface="Georgia"/>
                <a:sym typeface="Georgia"/>
              </a:rPr>
              <a:t>Medical Aid in Dying </a:t>
            </a:r>
            <a:r>
              <a:rPr i="1" lang="en-US"/>
              <a:t>Works as Intended</a:t>
            </a:r>
            <a:endParaRPr b="1" i="1" sz="3300" u="none" cap="none" strike="noStrike">
              <a:solidFill>
                <a:srgbClr val="00446D"/>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mp;C_refresh_Powerpoint">
  <a:themeElements>
    <a:clrScheme name="Custom 1">
      <a:dk1>
        <a:srgbClr val="00365E"/>
      </a:dk1>
      <a:lt1>
        <a:srgbClr val="FFFFFF"/>
      </a:lt1>
      <a:dk2>
        <a:srgbClr val="3F3F42"/>
      </a:dk2>
      <a:lt2>
        <a:srgbClr val="DEDDDC"/>
      </a:lt2>
      <a:accent1>
        <a:srgbClr val="E82683"/>
      </a:accent1>
      <a:accent2>
        <a:srgbClr val="EB632D"/>
      </a:accent2>
      <a:accent3>
        <a:srgbClr val="E5322C"/>
      </a:accent3>
      <a:accent4>
        <a:srgbClr val="009ED6"/>
      </a:accent4>
      <a:accent5>
        <a:srgbClr val="374B8C"/>
      </a:accent5>
      <a:accent6>
        <a:srgbClr val="6D2D7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ngles">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