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61" r:id="rId3"/>
    <p:sldMasterId id="2147483697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70" r:id="rId9"/>
    <p:sldId id="261" r:id="rId10"/>
    <p:sldId id="262" r:id="rId11"/>
    <p:sldId id="271" r:id="rId12"/>
    <p:sldId id="264" r:id="rId13"/>
    <p:sldId id="273" r:id="rId14"/>
    <p:sldId id="265" r:id="rId15"/>
    <p:sldId id="272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/>
    <p:restoredTop sz="94625"/>
  </p:normalViewPr>
  <p:slideViewPr>
    <p:cSldViewPr snapToGrid="0" snapToObjects="1">
      <p:cViewPr varScale="1">
        <p:scale>
          <a:sx n="81" d="100"/>
          <a:sy n="81" d="100"/>
        </p:scale>
        <p:origin x="9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C1C503-5B2B-0042-8D95-918F51FAA3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70BDBB2-0E6E-A540-AC3B-82CADBCA0EC5}">
      <dgm:prSet/>
      <dgm:spPr/>
      <dgm:t>
        <a:bodyPr/>
        <a:lstStyle/>
        <a:p>
          <a:pPr algn="ctr"/>
          <a:r>
            <a:rPr lang="en-US" i="1" dirty="0"/>
            <a:t>“…allows individuals to understand and act appropriately.” </a:t>
          </a:r>
          <a:r>
            <a:rPr lang="en-US" b="1" dirty="0"/>
            <a:t>(HHS)</a:t>
          </a:r>
          <a:endParaRPr lang="en-US" dirty="0"/>
        </a:p>
      </dgm:t>
    </dgm:pt>
    <dgm:pt modelId="{ECB4F61D-C039-9445-B54E-E9DEC257FC12}" type="parTrans" cxnId="{78B3888B-7D0B-1C47-B300-9CEB50A2CB65}">
      <dgm:prSet/>
      <dgm:spPr/>
      <dgm:t>
        <a:bodyPr/>
        <a:lstStyle/>
        <a:p>
          <a:endParaRPr lang="en-US"/>
        </a:p>
      </dgm:t>
    </dgm:pt>
    <dgm:pt modelId="{76AAB6ED-172C-9D4A-BE2A-D2C79403130D}" type="sibTrans" cxnId="{78B3888B-7D0B-1C47-B300-9CEB50A2CB65}">
      <dgm:prSet/>
      <dgm:spPr/>
      <dgm:t>
        <a:bodyPr/>
        <a:lstStyle/>
        <a:p>
          <a:endParaRPr lang="en-US"/>
        </a:p>
      </dgm:t>
    </dgm:pt>
    <dgm:pt modelId="{530B8448-AB2C-144A-B6D1-5F741B6796AC}">
      <dgm:prSet/>
      <dgm:spPr/>
      <dgm:t>
        <a:bodyPr/>
        <a:lstStyle/>
        <a:p>
          <a:pPr algn="ctr"/>
          <a:r>
            <a:rPr lang="en-US" i="1" dirty="0"/>
            <a:t>“…central tenant of written and verbal health literacy.” </a:t>
          </a:r>
          <a:r>
            <a:rPr lang="en-US" b="1" dirty="0"/>
            <a:t>(IOM)</a:t>
          </a:r>
          <a:endParaRPr lang="en-US" dirty="0"/>
        </a:p>
      </dgm:t>
    </dgm:pt>
    <dgm:pt modelId="{47A912B2-1C67-4145-8248-2FB87B3093DD}" type="parTrans" cxnId="{E4DA3CAB-E0B1-5440-892C-2A5FE5C64566}">
      <dgm:prSet/>
      <dgm:spPr/>
      <dgm:t>
        <a:bodyPr/>
        <a:lstStyle/>
        <a:p>
          <a:endParaRPr lang="en-US"/>
        </a:p>
      </dgm:t>
    </dgm:pt>
    <dgm:pt modelId="{913445D9-4149-E840-AC03-26E19FC3D813}" type="sibTrans" cxnId="{E4DA3CAB-E0B1-5440-892C-2A5FE5C64566}">
      <dgm:prSet/>
      <dgm:spPr/>
      <dgm:t>
        <a:bodyPr/>
        <a:lstStyle/>
        <a:p>
          <a:endParaRPr lang="en-US"/>
        </a:p>
      </dgm:t>
    </dgm:pt>
    <dgm:pt modelId="{7C2F1A62-9895-824D-953C-4A74AD4C2096}">
      <dgm:prSet/>
      <dgm:spPr/>
      <dgm:t>
        <a:bodyPr/>
        <a:lstStyle/>
        <a:p>
          <a:pPr algn="ctr"/>
          <a:r>
            <a:rPr lang="en-US" i="1" dirty="0"/>
            <a:t>“…recommended for compliance, interagency communication, and safety of responders.” </a:t>
          </a:r>
          <a:r>
            <a:rPr lang="en-US" b="1" dirty="0"/>
            <a:t>(TJC)</a:t>
          </a:r>
          <a:endParaRPr lang="en-US" dirty="0"/>
        </a:p>
      </dgm:t>
    </dgm:pt>
    <dgm:pt modelId="{FE86D5B4-9695-354E-B69F-2A4D059B5214}" type="parTrans" cxnId="{C6D6CD16-8A33-7945-AEE8-B05067CB5407}">
      <dgm:prSet/>
      <dgm:spPr/>
      <dgm:t>
        <a:bodyPr/>
        <a:lstStyle/>
        <a:p>
          <a:endParaRPr lang="en-US"/>
        </a:p>
      </dgm:t>
    </dgm:pt>
    <dgm:pt modelId="{3C380184-4F17-324D-99FB-A4AC09A6E2C2}" type="sibTrans" cxnId="{C6D6CD16-8A33-7945-AEE8-B05067CB5407}">
      <dgm:prSet/>
      <dgm:spPr/>
      <dgm:t>
        <a:bodyPr/>
        <a:lstStyle/>
        <a:p>
          <a:endParaRPr lang="en-US"/>
        </a:p>
      </dgm:t>
    </dgm:pt>
    <dgm:pt modelId="{321AC6F1-E941-A841-9DB1-00EA1A161682}">
      <dgm:prSet/>
      <dgm:spPr/>
      <dgm:t>
        <a:bodyPr/>
        <a:lstStyle/>
        <a:p>
          <a:pPr algn="ctr"/>
          <a:r>
            <a:rPr lang="en-US" i="1" dirty="0"/>
            <a:t>“…ensures transparency and facilitate patient and public safety.” </a:t>
          </a:r>
          <a:r>
            <a:rPr lang="en-US" b="1" dirty="0"/>
            <a:t>(Duke</a:t>
          </a:r>
          <a:r>
            <a:rPr lang="en-US" dirty="0"/>
            <a:t>)</a:t>
          </a:r>
        </a:p>
      </dgm:t>
    </dgm:pt>
    <dgm:pt modelId="{A7E53E6C-A7D6-2D47-BDF3-45046E747F83}" type="parTrans" cxnId="{4AB709D7-0E71-5245-BE8D-D77866A29F12}">
      <dgm:prSet/>
      <dgm:spPr/>
      <dgm:t>
        <a:bodyPr/>
        <a:lstStyle/>
        <a:p>
          <a:endParaRPr lang="en-US"/>
        </a:p>
      </dgm:t>
    </dgm:pt>
    <dgm:pt modelId="{4AB8782E-CA1E-3342-BB1B-0A2408B9EA7B}" type="sibTrans" cxnId="{4AB709D7-0E71-5245-BE8D-D77866A29F12}">
      <dgm:prSet/>
      <dgm:spPr/>
      <dgm:t>
        <a:bodyPr/>
        <a:lstStyle/>
        <a:p>
          <a:endParaRPr lang="en-US"/>
        </a:p>
      </dgm:t>
    </dgm:pt>
    <dgm:pt modelId="{88A463F7-1F7C-3041-BAE4-99D09DEDFFBF}">
      <dgm:prSet/>
      <dgm:spPr/>
      <dgm:t>
        <a:bodyPr/>
        <a:lstStyle/>
        <a:p>
          <a:pPr algn="ctr"/>
          <a:r>
            <a:rPr lang="en-US" i="1" dirty="0"/>
            <a:t>“…the verbal equivalent of informed consent allowing everyone to make choices for their safety.”</a:t>
          </a:r>
          <a:endParaRPr lang="en-US" dirty="0"/>
        </a:p>
      </dgm:t>
    </dgm:pt>
    <dgm:pt modelId="{6C900F93-0F1C-B24E-92FE-5759E9CE38E3}" type="parTrans" cxnId="{9F26A157-3AC1-5E4C-BD0B-5649DE01626E}">
      <dgm:prSet/>
      <dgm:spPr/>
      <dgm:t>
        <a:bodyPr/>
        <a:lstStyle/>
        <a:p>
          <a:endParaRPr lang="en-US"/>
        </a:p>
      </dgm:t>
    </dgm:pt>
    <dgm:pt modelId="{A8A386B0-1C65-4B4B-8F66-EAC5D0B64F74}" type="sibTrans" cxnId="{9F26A157-3AC1-5E4C-BD0B-5649DE01626E}">
      <dgm:prSet/>
      <dgm:spPr/>
      <dgm:t>
        <a:bodyPr/>
        <a:lstStyle/>
        <a:p>
          <a:endParaRPr lang="en-US"/>
        </a:p>
      </dgm:t>
    </dgm:pt>
    <dgm:pt modelId="{DA66DC85-297F-8A43-82A4-72DC394911A4}" type="pres">
      <dgm:prSet presAssocID="{E6C1C503-5B2B-0042-8D95-918F51FAA323}" presName="linear" presStyleCnt="0">
        <dgm:presLayoutVars>
          <dgm:animLvl val="lvl"/>
          <dgm:resizeHandles val="exact"/>
        </dgm:presLayoutVars>
      </dgm:prSet>
      <dgm:spPr/>
    </dgm:pt>
    <dgm:pt modelId="{6F9B5234-11AD-B44D-AF36-5317810C183F}" type="pres">
      <dgm:prSet presAssocID="{770BDBB2-0E6E-A540-AC3B-82CADBCA0EC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21ED79E-AFCA-664F-BBCF-CB8A72E4CAEB}" type="pres">
      <dgm:prSet presAssocID="{76AAB6ED-172C-9D4A-BE2A-D2C79403130D}" presName="spacer" presStyleCnt="0"/>
      <dgm:spPr/>
    </dgm:pt>
    <dgm:pt modelId="{047EA4B1-F2B1-6A4E-9FE7-DEF5C23622FB}" type="pres">
      <dgm:prSet presAssocID="{530B8448-AB2C-144A-B6D1-5F741B6796A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F5B846D-F8BD-8841-A32E-1481122F6080}" type="pres">
      <dgm:prSet presAssocID="{913445D9-4149-E840-AC03-26E19FC3D813}" presName="spacer" presStyleCnt="0"/>
      <dgm:spPr/>
    </dgm:pt>
    <dgm:pt modelId="{4E053467-55AC-DF4C-A7B8-144D117C0042}" type="pres">
      <dgm:prSet presAssocID="{7C2F1A62-9895-824D-953C-4A74AD4C209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CB879E7-522A-DC4D-A18F-4AA8F8A6E506}" type="pres">
      <dgm:prSet presAssocID="{3C380184-4F17-324D-99FB-A4AC09A6E2C2}" presName="spacer" presStyleCnt="0"/>
      <dgm:spPr/>
    </dgm:pt>
    <dgm:pt modelId="{FA5A9E0F-D3FF-6241-AEBD-9CB383F5E4CA}" type="pres">
      <dgm:prSet presAssocID="{321AC6F1-E941-A841-9DB1-00EA1A16168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FF033D0-7E30-4147-9C7B-8EF1C62DD17D}" type="pres">
      <dgm:prSet presAssocID="{4AB8782E-CA1E-3342-BB1B-0A2408B9EA7B}" presName="spacer" presStyleCnt="0"/>
      <dgm:spPr/>
    </dgm:pt>
    <dgm:pt modelId="{8486BEFA-A9F9-6548-9580-9052A9B673F2}" type="pres">
      <dgm:prSet presAssocID="{88A463F7-1F7C-3041-BAE4-99D09DEDFFB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6D6CD16-8A33-7945-AEE8-B05067CB5407}" srcId="{E6C1C503-5B2B-0042-8D95-918F51FAA323}" destId="{7C2F1A62-9895-824D-953C-4A74AD4C2096}" srcOrd="2" destOrd="0" parTransId="{FE86D5B4-9695-354E-B69F-2A4D059B5214}" sibTransId="{3C380184-4F17-324D-99FB-A4AC09A6E2C2}"/>
    <dgm:cxn modelId="{DB974C37-41A2-FB42-9B39-30086F2E76E0}" type="presOf" srcId="{530B8448-AB2C-144A-B6D1-5F741B6796AC}" destId="{047EA4B1-F2B1-6A4E-9FE7-DEF5C23622FB}" srcOrd="0" destOrd="0" presId="urn:microsoft.com/office/officeart/2005/8/layout/vList2"/>
    <dgm:cxn modelId="{98077F6F-CD95-D74E-A393-599E9AE0FF98}" type="presOf" srcId="{770BDBB2-0E6E-A540-AC3B-82CADBCA0EC5}" destId="{6F9B5234-11AD-B44D-AF36-5317810C183F}" srcOrd="0" destOrd="0" presId="urn:microsoft.com/office/officeart/2005/8/layout/vList2"/>
    <dgm:cxn modelId="{9F26A157-3AC1-5E4C-BD0B-5649DE01626E}" srcId="{E6C1C503-5B2B-0042-8D95-918F51FAA323}" destId="{88A463F7-1F7C-3041-BAE4-99D09DEDFFBF}" srcOrd="4" destOrd="0" parTransId="{6C900F93-0F1C-B24E-92FE-5759E9CE38E3}" sibTransId="{A8A386B0-1C65-4B4B-8F66-EAC5D0B64F74}"/>
    <dgm:cxn modelId="{78B3888B-7D0B-1C47-B300-9CEB50A2CB65}" srcId="{E6C1C503-5B2B-0042-8D95-918F51FAA323}" destId="{770BDBB2-0E6E-A540-AC3B-82CADBCA0EC5}" srcOrd="0" destOrd="0" parTransId="{ECB4F61D-C039-9445-B54E-E9DEC257FC12}" sibTransId="{76AAB6ED-172C-9D4A-BE2A-D2C79403130D}"/>
    <dgm:cxn modelId="{6293818F-42EA-F244-B234-8552614FC82E}" type="presOf" srcId="{321AC6F1-E941-A841-9DB1-00EA1A161682}" destId="{FA5A9E0F-D3FF-6241-AEBD-9CB383F5E4CA}" srcOrd="0" destOrd="0" presId="urn:microsoft.com/office/officeart/2005/8/layout/vList2"/>
    <dgm:cxn modelId="{E5ED2B9E-5A63-B243-B0C0-C9B8036273C9}" type="presOf" srcId="{E6C1C503-5B2B-0042-8D95-918F51FAA323}" destId="{DA66DC85-297F-8A43-82A4-72DC394911A4}" srcOrd="0" destOrd="0" presId="urn:microsoft.com/office/officeart/2005/8/layout/vList2"/>
    <dgm:cxn modelId="{E4DA3CAB-E0B1-5440-892C-2A5FE5C64566}" srcId="{E6C1C503-5B2B-0042-8D95-918F51FAA323}" destId="{530B8448-AB2C-144A-B6D1-5F741B6796AC}" srcOrd="1" destOrd="0" parTransId="{47A912B2-1C67-4145-8248-2FB87B3093DD}" sibTransId="{913445D9-4149-E840-AC03-26E19FC3D813}"/>
    <dgm:cxn modelId="{B8460BD1-BCB0-7042-81EA-8708015371DB}" type="presOf" srcId="{88A463F7-1F7C-3041-BAE4-99D09DEDFFBF}" destId="{8486BEFA-A9F9-6548-9580-9052A9B673F2}" srcOrd="0" destOrd="0" presId="urn:microsoft.com/office/officeart/2005/8/layout/vList2"/>
    <dgm:cxn modelId="{4AB709D7-0E71-5245-BE8D-D77866A29F12}" srcId="{E6C1C503-5B2B-0042-8D95-918F51FAA323}" destId="{321AC6F1-E941-A841-9DB1-00EA1A161682}" srcOrd="3" destOrd="0" parTransId="{A7E53E6C-A7D6-2D47-BDF3-45046E747F83}" sibTransId="{4AB8782E-CA1E-3342-BB1B-0A2408B9EA7B}"/>
    <dgm:cxn modelId="{4CC1ECF6-9E70-7846-AC87-F598B468E5F5}" type="presOf" srcId="{7C2F1A62-9895-824D-953C-4A74AD4C2096}" destId="{4E053467-55AC-DF4C-A7B8-144D117C0042}" srcOrd="0" destOrd="0" presId="urn:microsoft.com/office/officeart/2005/8/layout/vList2"/>
    <dgm:cxn modelId="{04DFD3EB-2E0F-6B4E-9519-EDE0D7D2F6BF}" type="presParOf" srcId="{DA66DC85-297F-8A43-82A4-72DC394911A4}" destId="{6F9B5234-11AD-B44D-AF36-5317810C183F}" srcOrd="0" destOrd="0" presId="urn:microsoft.com/office/officeart/2005/8/layout/vList2"/>
    <dgm:cxn modelId="{228A7907-E4C4-9F4D-A1FE-35B5D65CFF4A}" type="presParOf" srcId="{DA66DC85-297F-8A43-82A4-72DC394911A4}" destId="{521ED79E-AFCA-664F-BBCF-CB8A72E4CAEB}" srcOrd="1" destOrd="0" presId="urn:microsoft.com/office/officeart/2005/8/layout/vList2"/>
    <dgm:cxn modelId="{70E0D4A8-C278-204F-988E-6CC62F1D8139}" type="presParOf" srcId="{DA66DC85-297F-8A43-82A4-72DC394911A4}" destId="{047EA4B1-F2B1-6A4E-9FE7-DEF5C23622FB}" srcOrd="2" destOrd="0" presId="urn:microsoft.com/office/officeart/2005/8/layout/vList2"/>
    <dgm:cxn modelId="{76F0F0CF-700E-284F-9C62-1BD1537C32A7}" type="presParOf" srcId="{DA66DC85-297F-8A43-82A4-72DC394911A4}" destId="{CF5B846D-F8BD-8841-A32E-1481122F6080}" srcOrd="3" destOrd="0" presId="urn:microsoft.com/office/officeart/2005/8/layout/vList2"/>
    <dgm:cxn modelId="{4B236469-751D-284F-A4E2-414193DB405F}" type="presParOf" srcId="{DA66DC85-297F-8A43-82A4-72DC394911A4}" destId="{4E053467-55AC-DF4C-A7B8-144D117C0042}" srcOrd="4" destOrd="0" presId="urn:microsoft.com/office/officeart/2005/8/layout/vList2"/>
    <dgm:cxn modelId="{DC7DC10B-8683-3F42-83E1-7D0310A4EB6C}" type="presParOf" srcId="{DA66DC85-297F-8A43-82A4-72DC394911A4}" destId="{4CB879E7-522A-DC4D-A18F-4AA8F8A6E506}" srcOrd="5" destOrd="0" presId="urn:microsoft.com/office/officeart/2005/8/layout/vList2"/>
    <dgm:cxn modelId="{97237020-0549-A44B-B0FE-3391A5B025E7}" type="presParOf" srcId="{DA66DC85-297F-8A43-82A4-72DC394911A4}" destId="{FA5A9E0F-D3FF-6241-AEBD-9CB383F5E4CA}" srcOrd="6" destOrd="0" presId="urn:microsoft.com/office/officeart/2005/8/layout/vList2"/>
    <dgm:cxn modelId="{73EE4CF2-8ED0-2D47-98D0-7003578612D5}" type="presParOf" srcId="{DA66DC85-297F-8A43-82A4-72DC394911A4}" destId="{DFF033D0-7E30-4147-9C7B-8EF1C62DD17D}" srcOrd="7" destOrd="0" presId="urn:microsoft.com/office/officeart/2005/8/layout/vList2"/>
    <dgm:cxn modelId="{1348B073-C0C0-1149-B765-3B7272931F70}" type="presParOf" srcId="{DA66DC85-297F-8A43-82A4-72DC394911A4}" destId="{8486BEFA-A9F9-6548-9580-9052A9B673F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675E65-E11A-CC45-B028-248DF5F580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C3BCDF-DF65-5645-8A4A-8B7EFF1CE754}">
      <dgm:prSet custT="1"/>
      <dgm:spPr/>
      <dgm:t>
        <a:bodyPr/>
        <a:lstStyle/>
        <a:p>
          <a:r>
            <a:rPr lang="en-US" sz="2400" b="1" i="0" dirty="0">
              <a:latin typeface="Helvetica" pitchFamily="2" charset="0"/>
            </a:rPr>
            <a:t>ID Accuracy</a:t>
          </a:r>
        </a:p>
      </dgm:t>
    </dgm:pt>
    <dgm:pt modelId="{BF4FE258-4070-C84F-AB33-06AB034196BF}" type="parTrans" cxnId="{F2C03E4D-FD7A-1B47-B6EB-5214227ADA28}">
      <dgm:prSet/>
      <dgm:spPr/>
      <dgm:t>
        <a:bodyPr/>
        <a:lstStyle/>
        <a:p>
          <a:endParaRPr lang="en-US"/>
        </a:p>
      </dgm:t>
    </dgm:pt>
    <dgm:pt modelId="{017C8CB3-C08E-CE4D-9FE1-A4DFF5CA9D21}" type="sibTrans" cxnId="{F2C03E4D-FD7A-1B47-B6EB-5214227ADA28}">
      <dgm:prSet/>
      <dgm:spPr/>
      <dgm:t>
        <a:bodyPr/>
        <a:lstStyle/>
        <a:p>
          <a:endParaRPr lang="en-US"/>
        </a:p>
      </dgm:t>
    </dgm:pt>
    <dgm:pt modelId="{31372584-C6D1-FF40-9733-A98A2F255AA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dirty="0">
              <a:latin typeface="Helvetica" pitchFamily="2" charset="0"/>
            </a:rPr>
            <a:t>Color - 51 percent</a:t>
          </a:r>
        </a:p>
      </dgm:t>
    </dgm:pt>
    <dgm:pt modelId="{C716AECE-6CC5-C243-9B39-6583F538B129}" type="parTrans" cxnId="{1399A34D-1F4E-AB4C-B4FF-D81642898CE1}">
      <dgm:prSet/>
      <dgm:spPr/>
      <dgm:t>
        <a:bodyPr/>
        <a:lstStyle/>
        <a:p>
          <a:endParaRPr lang="en-US"/>
        </a:p>
      </dgm:t>
    </dgm:pt>
    <dgm:pt modelId="{5C2541F9-4ACC-014F-AAC0-0C0459C68A5F}" type="sibTrans" cxnId="{1399A34D-1F4E-AB4C-B4FF-D81642898CE1}">
      <dgm:prSet/>
      <dgm:spPr/>
      <dgm:t>
        <a:bodyPr/>
        <a:lstStyle/>
        <a:p>
          <a:endParaRPr lang="en-US"/>
        </a:p>
      </dgm:t>
    </dgm:pt>
    <dgm:pt modelId="{A7924E07-FF24-8E4E-A630-05556B453D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dirty="0">
              <a:latin typeface="Helvetica" pitchFamily="2" charset="0"/>
            </a:rPr>
            <a:t>Plain Language – 100 percent</a:t>
          </a:r>
        </a:p>
      </dgm:t>
    </dgm:pt>
    <dgm:pt modelId="{2DA490F1-BC23-564B-932F-38D1D1A0CDC2}" type="parTrans" cxnId="{FACC3767-8804-DD45-8EC3-A9192FC1D256}">
      <dgm:prSet/>
      <dgm:spPr/>
      <dgm:t>
        <a:bodyPr/>
        <a:lstStyle/>
        <a:p>
          <a:endParaRPr lang="en-US"/>
        </a:p>
      </dgm:t>
    </dgm:pt>
    <dgm:pt modelId="{00F83F47-AD0D-5B4D-88B4-48BD8B004DEA}" type="sibTrans" cxnId="{FACC3767-8804-DD45-8EC3-A9192FC1D256}">
      <dgm:prSet/>
      <dgm:spPr/>
      <dgm:t>
        <a:bodyPr/>
        <a:lstStyle/>
        <a:p>
          <a:endParaRPr lang="en-US"/>
        </a:p>
      </dgm:t>
    </dgm:pt>
    <dgm:pt modelId="{689813D6-11DB-1049-BA52-0D4F604580CC}">
      <dgm:prSet custT="1"/>
      <dgm:spPr/>
      <dgm:t>
        <a:bodyPr/>
        <a:lstStyle/>
        <a:p>
          <a:pPr>
            <a:spcAft>
              <a:spcPts val="1200"/>
            </a:spcAft>
          </a:pPr>
          <a:r>
            <a:rPr lang="en-US" sz="2400" b="1" i="0" dirty="0">
              <a:latin typeface="Helvetica" pitchFamily="2" charset="0"/>
            </a:rPr>
            <a:t>Response Time </a:t>
          </a:r>
        </a:p>
      </dgm:t>
    </dgm:pt>
    <dgm:pt modelId="{24EAB8D6-6B52-D54B-9FC7-DC0CBE508748}" type="parTrans" cxnId="{858905AF-B1FF-F647-89A0-739A5069DAE7}">
      <dgm:prSet/>
      <dgm:spPr/>
      <dgm:t>
        <a:bodyPr/>
        <a:lstStyle/>
        <a:p>
          <a:endParaRPr lang="en-US"/>
        </a:p>
      </dgm:t>
    </dgm:pt>
    <dgm:pt modelId="{1A16DA0E-4597-3442-B059-26517D2B9620}" type="sibTrans" cxnId="{858905AF-B1FF-F647-89A0-739A5069DAE7}">
      <dgm:prSet/>
      <dgm:spPr/>
      <dgm:t>
        <a:bodyPr/>
        <a:lstStyle/>
        <a:p>
          <a:endParaRPr lang="en-US"/>
        </a:p>
      </dgm:t>
    </dgm:pt>
    <dgm:pt modelId="{2789B72A-C3CD-174C-8FB8-4A622E694E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dirty="0">
              <a:latin typeface="Helvetica" pitchFamily="2" charset="0"/>
            </a:rPr>
            <a:t>Plain language is seven times faster than </a:t>
          </a:r>
          <a:br>
            <a:rPr lang="en-US" sz="2000" b="0" i="0" dirty="0">
              <a:latin typeface="Helvetica" pitchFamily="2" charset="0"/>
            </a:rPr>
          </a:br>
          <a:r>
            <a:rPr lang="en-US" sz="2000" b="0" i="0" dirty="0">
              <a:latin typeface="Helvetica" pitchFamily="2" charset="0"/>
            </a:rPr>
            <a:t>color codes</a:t>
          </a:r>
        </a:p>
      </dgm:t>
    </dgm:pt>
    <dgm:pt modelId="{7F4CC1E8-114F-4D42-BF4C-4F79F4038ABC}" type="parTrans" cxnId="{A642BAF0-3431-2E41-A054-5513DA3CA53F}">
      <dgm:prSet/>
      <dgm:spPr/>
      <dgm:t>
        <a:bodyPr/>
        <a:lstStyle/>
        <a:p>
          <a:endParaRPr lang="en-US"/>
        </a:p>
      </dgm:t>
    </dgm:pt>
    <dgm:pt modelId="{8D96B2CC-53C2-0B49-9512-308283B001C7}" type="sibTrans" cxnId="{A642BAF0-3431-2E41-A054-5513DA3CA53F}">
      <dgm:prSet/>
      <dgm:spPr/>
      <dgm:t>
        <a:bodyPr/>
        <a:lstStyle/>
        <a:p>
          <a:endParaRPr lang="en-US"/>
        </a:p>
      </dgm:t>
    </dgm:pt>
    <dgm:pt modelId="{A8FF6BBB-5883-C64A-A398-52A43B62185C}">
      <dgm:prSet custT="1"/>
      <dgm:spPr/>
      <dgm:t>
        <a:bodyPr/>
        <a:lstStyle/>
        <a:p>
          <a:r>
            <a:rPr lang="en-US" sz="2400" b="1" i="0" dirty="0">
              <a:latin typeface="Helvetica" pitchFamily="2" charset="0"/>
            </a:rPr>
            <a:t>Self-Efficacy Plain Language</a:t>
          </a:r>
        </a:p>
      </dgm:t>
    </dgm:pt>
    <dgm:pt modelId="{13DADF41-3201-6746-B083-7F1579AE410F}" type="parTrans" cxnId="{29AECDA6-2AE7-E14D-BCD4-3ECFB5E18B48}">
      <dgm:prSet/>
      <dgm:spPr/>
      <dgm:t>
        <a:bodyPr/>
        <a:lstStyle/>
        <a:p>
          <a:endParaRPr lang="en-US"/>
        </a:p>
      </dgm:t>
    </dgm:pt>
    <dgm:pt modelId="{2626F3EF-DD21-1340-B93C-FA7D7BF73963}" type="sibTrans" cxnId="{29AECDA6-2AE7-E14D-BCD4-3ECFB5E18B48}">
      <dgm:prSet/>
      <dgm:spPr/>
      <dgm:t>
        <a:bodyPr/>
        <a:lstStyle/>
        <a:p>
          <a:endParaRPr lang="en-US"/>
        </a:p>
      </dgm:t>
    </dgm:pt>
    <dgm:pt modelId="{22E1C9B5-BF68-1343-9EA7-4CB8418EDCB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dirty="0">
              <a:latin typeface="Helvetica" pitchFamily="2" charset="0"/>
            </a:rPr>
            <a:t>100 percent very or extremely confident </a:t>
          </a:r>
        </a:p>
      </dgm:t>
    </dgm:pt>
    <dgm:pt modelId="{88BEBA59-FB70-164F-A500-4945D55697E5}" type="parTrans" cxnId="{75A53F25-DA42-8C4D-9C1E-D238423FD836}">
      <dgm:prSet/>
      <dgm:spPr/>
      <dgm:t>
        <a:bodyPr/>
        <a:lstStyle/>
        <a:p>
          <a:endParaRPr lang="en-US"/>
        </a:p>
      </dgm:t>
    </dgm:pt>
    <dgm:pt modelId="{9914F792-43AF-CB42-8BD3-9DFAE451A206}" type="sibTrans" cxnId="{75A53F25-DA42-8C4D-9C1E-D238423FD836}">
      <dgm:prSet/>
      <dgm:spPr/>
      <dgm:t>
        <a:bodyPr/>
        <a:lstStyle/>
        <a:p>
          <a:endParaRPr lang="en-US"/>
        </a:p>
      </dgm:t>
    </dgm:pt>
    <dgm:pt modelId="{06F5F2FE-A1B2-A643-A123-01993A003D0B}" type="pres">
      <dgm:prSet presAssocID="{C5675E65-E11A-CC45-B028-248DF5F580AA}" presName="linear" presStyleCnt="0">
        <dgm:presLayoutVars>
          <dgm:animLvl val="lvl"/>
          <dgm:resizeHandles val="exact"/>
        </dgm:presLayoutVars>
      </dgm:prSet>
      <dgm:spPr/>
    </dgm:pt>
    <dgm:pt modelId="{3DB1EEE1-B9BE-1842-9C48-23FFBC1A8952}" type="pres">
      <dgm:prSet presAssocID="{7DC3BCDF-DF65-5645-8A4A-8B7EFF1CE75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D924F7-A662-5F4D-8AF3-34DE4FA29844}" type="pres">
      <dgm:prSet presAssocID="{7DC3BCDF-DF65-5645-8A4A-8B7EFF1CE754}" presName="childText" presStyleLbl="revTx" presStyleIdx="0" presStyleCnt="3">
        <dgm:presLayoutVars>
          <dgm:bulletEnabled val="1"/>
        </dgm:presLayoutVars>
      </dgm:prSet>
      <dgm:spPr/>
    </dgm:pt>
    <dgm:pt modelId="{BA9760B1-12A0-C54D-8031-9AC61F2B8C10}" type="pres">
      <dgm:prSet presAssocID="{689813D6-11DB-1049-BA52-0D4F604580C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2D5F1C8-3A92-9F48-9871-F92972E83B15}" type="pres">
      <dgm:prSet presAssocID="{689813D6-11DB-1049-BA52-0D4F604580CC}" presName="childText" presStyleLbl="revTx" presStyleIdx="1" presStyleCnt="3">
        <dgm:presLayoutVars>
          <dgm:bulletEnabled val="1"/>
        </dgm:presLayoutVars>
      </dgm:prSet>
      <dgm:spPr/>
    </dgm:pt>
    <dgm:pt modelId="{099BCC1F-24CA-A148-81AF-8E6FE8FBE276}" type="pres">
      <dgm:prSet presAssocID="{A8FF6BBB-5883-C64A-A398-52A43B62185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9DABC59-7578-FD48-8A16-AFDFB47EB3EB}" type="pres">
      <dgm:prSet presAssocID="{A8FF6BBB-5883-C64A-A398-52A43B62185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C399DE0D-3B5C-A441-86CE-A7E9C9A7B792}" type="presOf" srcId="{7DC3BCDF-DF65-5645-8A4A-8B7EFF1CE754}" destId="{3DB1EEE1-B9BE-1842-9C48-23FFBC1A8952}" srcOrd="0" destOrd="0" presId="urn:microsoft.com/office/officeart/2005/8/layout/vList2"/>
    <dgm:cxn modelId="{21C0C820-D40C-7244-B409-FA7424B82C86}" type="presOf" srcId="{C5675E65-E11A-CC45-B028-248DF5F580AA}" destId="{06F5F2FE-A1B2-A643-A123-01993A003D0B}" srcOrd="0" destOrd="0" presId="urn:microsoft.com/office/officeart/2005/8/layout/vList2"/>
    <dgm:cxn modelId="{75A53F25-DA42-8C4D-9C1E-D238423FD836}" srcId="{A8FF6BBB-5883-C64A-A398-52A43B62185C}" destId="{22E1C9B5-BF68-1343-9EA7-4CB8418EDCBC}" srcOrd="0" destOrd="0" parTransId="{88BEBA59-FB70-164F-A500-4945D55697E5}" sibTransId="{9914F792-43AF-CB42-8BD3-9DFAE451A206}"/>
    <dgm:cxn modelId="{F6747A2A-B817-714F-AEC7-B0733091379F}" type="presOf" srcId="{A7924E07-FF24-8E4E-A630-05556B453D9F}" destId="{50D924F7-A662-5F4D-8AF3-34DE4FA29844}" srcOrd="0" destOrd="1" presId="urn:microsoft.com/office/officeart/2005/8/layout/vList2"/>
    <dgm:cxn modelId="{1E864466-459C-0F43-84D0-0E72CC983C27}" type="presOf" srcId="{31372584-C6D1-FF40-9733-A98A2F255AAD}" destId="{50D924F7-A662-5F4D-8AF3-34DE4FA29844}" srcOrd="0" destOrd="0" presId="urn:microsoft.com/office/officeart/2005/8/layout/vList2"/>
    <dgm:cxn modelId="{FACC3767-8804-DD45-8EC3-A9192FC1D256}" srcId="{7DC3BCDF-DF65-5645-8A4A-8B7EFF1CE754}" destId="{A7924E07-FF24-8E4E-A630-05556B453D9F}" srcOrd="1" destOrd="0" parTransId="{2DA490F1-BC23-564B-932F-38D1D1A0CDC2}" sibTransId="{00F83F47-AD0D-5B4D-88B4-48BD8B004DEA}"/>
    <dgm:cxn modelId="{F2C03E4D-FD7A-1B47-B6EB-5214227ADA28}" srcId="{C5675E65-E11A-CC45-B028-248DF5F580AA}" destId="{7DC3BCDF-DF65-5645-8A4A-8B7EFF1CE754}" srcOrd="0" destOrd="0" parTransId="{BF4FE258-4070-C84F-AB33-06AB034196BF}" sibTransId="{017C8CB3-C08E-CE4D-9FE1-A4DFF5CA9D21}"/>
    <dgm:cxn modelId="{1399A34D-1F4E-AB4C-B4FF-D81642898CE1}" srcId="{7DC3BCDF-DF65-5645-8A4A-8B7EFF1CE754}" destId="{31372584-C6D1-FF40-9733-A98A2F255AAD}" srcOrd="0" destOrd="0" parTransId="{C716AECE-6CC5-C243-9B39-6583F538B129}" sibTransId="{5C2541F9-4ACC-014F-AAC0-0C0459C68A5F}"/>
    <dgm:cxn modelId="{BA31877C-23BD-8945-9896-45D7660D164E}" type="presOf" srcId="{22E1C9B5-BF68-1343-9EA7-4CB8418EDCBC}" destId="{99DABC59-7578-FD48-8A16-AFDFB47EB3EB}" srcOrd="0" destOrd="0" presId="urn:microsoft.com/office/officeart/2005/8/layout/vList2"/>
    <dgm:cxn modelId="{8F831C9F-8A88-4642-B613-898DC05C9E24}" type="presOf" srcId="{2789B72A-C3CD-174C-8FB8-4A622E694EE9}" destId="{42D5F1C8-3A92-9F48-9871-F92972E83B15}" srcOrd="0" destOrd="0" presId="urn:microsoft.com/office/officeart/2005/8/layout/vList2"/>
    <dgm:cxn modelId="{29AECDA6-2AE7-E14D-BCD4-3ECFB5E18B48}" srcId="{C5675E65-E11A-CC45-B028-248DF5F580AA}" destId="{A8FF6BBB-5883-C64A-A398-52A43B62185C}" srcOrd="2" destOrd="0" parTransId="{13DADF41-3201-6746-B083-7F1579AE410F}" sibTransId="{2626F3EF-DD21-1340-B93C-FA7D7BF73963}"/>
    <dgm:cxn modelId="{858905AF-B1FF-F647-89A0-739A5069DAE7}" srcId="{C5675E65-E11A-CC45-B028-248DF5F580AA}" destId="{689813D6-11DB-1049-BA52-0D4F604580CC}" srcOrd="1" destOrd="0" parTransId="{24EAB8D6-6B52-D54B-9FC7-DC0CBE508748}" sibTransId="{1A16DA0E-4597-3442-B059-26517D2B9620}"/>
    <dgm:cxn modelId="{B81F07CE-8468-3C48-AEB2-005FF0B6DA6A}" type="presOf" srcId="{A8FF6BBB-5883-C64A-A398-52A43B62185C}" destId="{099BCC1F-24CA-A148-81AF-8E6FE8FBE276}" srcOrd="0" destOrd="0" presId="urn:microsoft.com/office/officeart/2005/8/layout/vList2"/>
    <dgm:cxn modelId="{90C5C2D3-3834-E94F-871A-249446C980E8}" type="presOf" srcId="{689813D6-11DB-1049-BA52-0D4F604580CC}" destId="{BA9760B1-12A0-C54D-8031-9AC61F2B8C10}" srcOrd="0" destOrd="0" presId="urn:microsoft.com/office/officeart/2005/8/layout/vList2"/>
    <dgm:cxn modelId="{A642BAF0-3431-2E41-A054-5513DA3CA53F}" srcId="{689813D6-11DB-1049-BA52-0D4F604580CC}" destId="{2789B72A-C3CD-174C-8FB8-4A622E694EE9}" srcOrd="0" destOrd="0" parTransId="{7F4CC1E8-114F-4D42-BF4C-4F79F4038ABC}" sibTransId="{8D96B2CC-53C2-0B49-9512-308283B001C7}"/>
    <dgm:cxn modelId="{DE3EBCE6-1B77-BA4A-AE45-9D89D00AB4DD}" type="presParOf" srcId="{06F5F2FE-A1B2-A643-A123-01993A003D0B}" destId="{3DB1EEE1-B9BE-1842-9C48-23FFBC1A8952}" srcOrd="0" destOrd="0" presId="urn:microsoft.com/office/officeart/2005/8/layout/vList2"/>
    <dgm:cxn modelId="{60834889-3357-6647-B838-3A72E9E04367}" type="presParOf" srcId="{06F5F2FE-A1B2-A643-A123-01993A003D0B}" destId="{50D924F7-A662-5F4D-8AF3-34DE4FA29844}" srcOrd="1" destOrd="0" presId="urn:microsoft.com/office/officeart/2005/8/layout/vList2"/>
    <dgm:cxn modelId="{B9888449-2F6C-2A45-8C0D-2AB20E0CD287}" type="presParOf" srcId="{06F5F2FE-A1B2-A643-A123-01993A003D0B}" destId="{BA9760B1-12A0-C54D-8031-9AC61F2B8C10}" srcOrd="2" destOrd="0" presId="urn:microsoft.com/office/officeart/2005/8/layout/vList2"/>
    <dgm:cxn modelId="{F1D906C3-3E53-1F49-84B5-4ACD0D670DA2}" type="presParOf" srcId="{06F5F2FE-A1B2-A643-A123-01993A003D0B}" destId="{42D5F1C8-3A92-9F48-9871-F92972E83B15}" srcOrd="3" destOrd="0" presId="urn:microsoft.com/office/officeart/2005/8/layout/vList2"/>
    <dgm:cxn modelId="{A4CC3B35-B76A-2344-BBFC-9F6E67DBEB2C}" type="presParOf" srcId="{06F5F2FE-A1B2-A643-A123-01993A003D0B}" destId="{099BCC1F-24CA-A148-81AF-8E6FE8FBE276}" srcOrd="4" destOrd="0" presId="urn:microsoft.com/office/officeart/2005/8/layout/vList2"/>
    <dgm:cxn modelId="{5761A034-C16B-8641-8986-5DAA19A821A7}" type="presParOf" srcId="{06F5F2FE-A1B2-A643-A123-01993A003D0B}" destId="{99DABC59-7578-FD48-8A16-AFDFB47EB3E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3538C4-42F1-FB4B-9D52-2A5964BD10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3088D9-20DC-C24F-A32C-65DE30037434}">
      <dgm:prSet/>
      <dgm:spPr/>
      <dgm:t>
        <a:bodyPr/>
        <a:lstStyle/>
        <a:p>
          <a:pPr marL="109728">
            <a:lnSpc>
              <a:spcPct val="110000"/>
            </a:lnSpc>
          </a:pPr>
          <a:r>
            <a:rPr lang="en-US" b="0" i="0" dirty="0">
              <a:latin typeface="Helvetica" pitchFamily="2" charset="0"/>
            </a:rPr>
            <a:t>No previous training</a:t>
          </a:r>
        </a:p>
      </dgm:t>
    </dgm:pt>
    <dgm:pt modelId="{A3D203B6-0410-B34D-93E7-26F315A2D4C2}" type="parTrans" cxnId="{54EFD272-9D4A-7540-9B6A-110FBE02E066}">
      <dgm:prSet/>
      <dgm:spPr/>
      <dgm:t>
        <a:bodyPr/>
        <a:lstStyle/>
        <a:p>
          <a:endParaRPr lang="en-US"/>
        </a:p>
      </dgm:t>
    </dgm:pt>
    <dgm:pt modelId="{E5D67DF7-61EE-8342-B0C8-59E4069A656F}" type="sibTrans" cxnId="{54EFD272-9D4A-7540-9B6A-110FBE02E066}">
      <dgm:prSet/>
      <dgm:spPr/>
      <dgm:t>
        <a:bodyPr/>
        <a:lstStyle/>
        <a:p>
          <a:endParaRPr lang="en-US"/>
        </a:p>
      </dgm:t>
    </dgm:pt>
    <dgm:pt modelId="{9F978433-0940-AB4E-96A7-4EF307A964EF}">
      <dgm:prSet/>
      <dgm:spPr/>
      <dgm:t>
        <a:bodyPr/>
        <a:lstStyle/>
        <a:p>
          <a:pPr marL="109728">
            <a:lnSpc>
              <a:spcPct val="110000"/>
            </a:lnSpc>
          </a:pPr>
          <a:r>
            <a:rPr lang="en-US" b="0" i="0" dirty="0">
              <a:latin typeface="Helvetica" pitchFamily="2" charset="0"/>
            </a:rPr>
            <a:t>Nine plain language alerts tested</a:t>
          </a:r>
        </a:p>
      </dgm:t>
    </dgm:pt>
    <dgm:pt modelId="{7611759C-71B4-DB48-B7F9-F1E4D3F063DD}" type="parTrans" cxnId="{2FF7A127-BFA1-B848-9B5E-932236D27B99}">
      <dgm:prSet/>
      <dgm:spPr/>
      <dgm:t>
        <a:bodyPr/>
        <a:lstStyle/>
        <a:p>
          <a:endParaRPr lang="en-US"/>
        </a:p>
      </dgm:t>
    </dgm:pt>
    <dgm:pt modelId="{86C0FD84-3868-AE4A-8188-5BE12D65B37B}" type="sibTrans" cxnId="{2FF7A127-BFA1-B848-9B5E-932236D27B99}">
      <dgm:prSet/>
      <dgm:spPr/>
      <dgm:t>
        <a:bodyPr/>
        <a:lstStyle/>
        <a:p>
          <a:endParaRPr lang="en-US"/>
        </a:p>
      </dgm:t>
    </dgm:pt>
    <dgm:pt modelId="{AA66DCD3-B33C-E247-A8BD-7C8026B18445}">
      <dgm:prSet/>
      <dgm:spPr/>
      <dgm:t>
        <a:bodyPr/>
        <a:lstStyle/>
        <a:p>
          <a:pPr marL="109728">
            <a:lnSpc>
              <a:spcPct val="110000"/>
            </a:lnSpc>
          </a:pPr>
          <a:r>
            <a:rPr lang="en-US" b="0" i="0" dirty="0">
              <a:latin typeface="Helvetica" pitchFamily="2" charset="0"/>
            </a:rPr>
            <a:t>100 percent accuracy in identifying the issue</a:t>
          </a:r>
        </a:p>
      </dgm:t>
    </dgm:pt>
    <dgm:pt modelId="{BD75D7F9-4187-5240-84E3-83F5D1E13DD6}" type="parTrans" cxnId="{23002203-3393-554D-BABA-307C43EF9BF2}">
      <dgm:prSet/>
      <dgm:spPr/>
      <dgm:t>
        <a:bodyPr/>
        <a:lstStyle/>
        <a:p>
          <a:endParaRPr lang="en-US"/>
        </a:p>
      </dgm:t>
    </dgm:pt>
    <dgm:pt modelId="{1866725E-68EA-CA46-910F-395484F54E49}" type="sibTrans" cxnId="{23002203-3393-554D-BABA-307C43EF9BF2}">
      <dgm:prSet/>
      <dgm:spPr/>
      <dgm:t>
        <a:bodyPr/>
        <a:lstStyle/>
        <a:p>
          <a:endParaRPr lang="en-US"/>
        </a:p>
      </dgm:t>
    </dgm:pt>
    <dgm:pt modelId="{F5494C11-4402-C941-B06E-778A38EAB58D}" type="pres">
      <dgm:prSet presAssocID="{AF3538C4-42F1-FB4B-9D52-2A5964BD109D}" presName="linear" presStyleCnt="0">
        <dgm:presLayoutVars>
          <dgm:animLvl val="lvl"/>
          <dgm:resizeHandles val="exact"/>
        </dgm:presLayoutVars>
      </dgm:prSet>
      <dgm:spPr/>
    </dgm:pt>
    <dgm:pt modelId="{A1FE18F9-F2F1-D843-99B6-1B48DDE8ED9C}" type="pres">
      <dgm:prSet presAssocID="{2F3088D9-20DC-C24F-A32C-65DE3003743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A812E1A-2FCB-C24B-8AB1-3131CDA0C241}" type="pres">
      <dgm:prSet presAssocID="{E5D67DF7-61EE-8342-B0C8-59E4069A656F}" presName="spacer" presStyleCnt="0"/>
      <dgm:spPr/>
    </dgm:pt>
    <dgm:pt modelId="{C19739DF-FC9A-434F-8ABD-E0846DB845A2}" type="pres">
      <dgm:prSet presAssocID="{9F978433-0940-AB4E-96A7-4EF307A964E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F4EF3DF-8AAA-A54E-A62E-0DA4FFE6DFD1}" type="pres">
      <dgm:prSet presAssocID="{86C0FD84-3868-AE4A-8188-5BE12D65B37B}" presName="spacer" presStyleCnt="0"/>
      <dgm:spPr/>
    </dgm:pt>
    <dgm:pt modelId="{9E8ABAF6-5F3E-8C45-8E94-99BBED0B0976}" type="pres">
      <dgm:prSet presAssocID="{AA66DCD3-B33C-E247-A8BD-7C8026B18445}" presName="parentText" presStyleLbl="node1" presStyleIdx="2" presStyleCnt="3" custLinFactNeighborY="24431">
        <dgm:presLayoutVars>
          <dgm:chMax val="0"/>
          <dgm:bulletEnabled val="1"/>
        </dgm:presLayoutVars>
      </dgm:prSet>
      <dgm:spPr/>
    </dgm:pt>
  </dgm:ptLst>
  <dgm:cxnLst>
    <dgm:cxn modelId="{D0875102-1999-FC4A-B5A0-C5D23AEC6422}" type="presOf" srcId="{AF3538C4-42F1-FB4B-9D52-2A5964BD109D}" destId="{F5494C11-4402-C941-B06E-778A38EAB58D}" srcOrd="0" destOrd="0" presId="urn:microsoft.com/office/officeart/2005/8/layout/vList2"/>
    <dgm:cxn modelId="{23002203-3393-554D-BABA-307C43EF9BF2}" srcId="{AF3538C4-42F1-FB4B-9D52-2A5964BD109D}" destId="{AA66DCD3-B33C-E247-A8BD-7C8026B18445}" srcOrd="2" destOrd="0" parTransId="{BD75D7F9-4187-5240-84E3-83F5D1E13DD6}" sibTransId="{1866725E-68EA-CA46-910F-395484F54E49}"/>
    <dgm:cxn modelId="{E534E416-1565-2D44-B141-E045764DA1CD}" type="presOf" srcId="{9F978433-0940-AB4E-96A7-4EF307A964EF}" destId="{C19739DF-FC9A-434F-8ABD-E0846DB845A2}" srcOrd="0" destOrd="0" presId="urn:microsoft.com/office/officeart/2005/8/layout/vList2"/>
    <dgm:cxn modelId="{2FF7A127-BFA1-B848-9B5E-932236D27B99}" srcId="{AF3538C4-42F1-FB4B-9D52-2A5964BD109D}" destId="{9F978433-0940-AB4E-96A7-4EF307A964EF}" srcOrd="1" destOrd="0" parTransId="{7611759C-71B4-DB48-B7F9-F1E4D3F063DD}" sibTransId="{86C0FD84-3868-AE4A-8188-5BE12D65B37B}"/>
    <dgm:cxn modelId="{ECFC2A61-1B71-D648-A0F1-6BECA8D1A148}" type="presOf" srcId="{2F3088D9-20DC-C24F-A32C-65DE30037434}" destId="{A1FE18F9-F2F1-D843-99B6-1B48DDE8ED9C}" srcOrd="0" destOrd="0" presId="urn:microsoft.com/office/officeart/2005/8/layout/vList2"/>
    <dgm:cxn modelId="{54EFD272-9D4A-7540-9B6A-110FBE02E066}" srcId="{AF3538C4-42F1-FB4B-9D52-2A5964BD109D}" destId="{2F3088D9-20DC-C24F-A32C-65DE30037434}" srcOrd="0" destOrd="0" parTransId="{A3D203B6-0410-B34D-93E7-26F315A2D4C2}" sibTransId="{E5D67DF7-61EE-8342-B0C8-59E4069A656F}"/>
    <dgm:cxn modelId="{F85DE5EE-C032-8743-A799-885C9E5717C7}" type="presOf" srcId="{AA66DCD3-B33C-E247-A8BD-7C8026B18445}" destId="{9E8ABAF6-5F3E-8C45-8E94-99BBED0B0976}" srcOrd="0" destOrd="0" presId="urn:microsoft.com/office/officeart/2005/8/layout/vList2"/>
    <dgm:cxn modelId="{37D005BA-1591-C54F-A2A5-969FA5F4CFAC}" type="presParOf" srcId="{F5494C11-4402-C941-B06E-778A38EAB58D}" destId="{A1FE18F9-F2F1-D843-99B6-1B48DDE8ED9C}" srcOrd="0" destOrd="0" presId="urn:microsoft.com/office/officeart/2005/8/layout/vList2"/>
    <dgm:cxn modelId="{0FD0BB69-AB94-C243-9C8E-7EF5444590F0}" type="presParOf" srcId="{F5494C11-4402-C941-B06E-778A38EAB58D}" destId="{5A812E1A-2FCB-C24B-8AB1-3131CDA0C241}" srcOrd="1" destOrd="0" presId="urn:microsoft.com/office/officeart/2005/8/layout/vList2"/>
    <dgm:cxn modelId="{E604EB71-B905-1D43-8C47-196AB895C078}" type="presParOf" srcId="{F5494C11-4402-C941-B06E-778A38EAB58D}" destId="{C19739DF-FC9A-434F-8ABD-E0846DB845A2}" srcOrd="2" destOrd="0" presId="urn:microsoft.com/office/officeart/2005/8/layout/vList2"/>
    <dgm:cxn modelId="{5CC5436C-A222-584B-A077-85D6552D7088}" type="presParOf" srcId="{F5494C11-4402-C941-B06E-778A38EAB58D}" destId="{DF4EF3DF-8AAA-A54E-A62E-0DA4FFE6DFD1}" srcOrd="3" destOrd="0" presId="urn:microsoft.com/office/officeart/2005/8/layout/vList2"/>
    <dgm:cxn modelId="{848D69C7-EE59-9B45-8692-3DE2170FCB87}" type="presParOf" srcId="{F5494C11-4402-C941-B06E-778A38EAB58D}" destId="{9E8ABAF6-5F3E-8C45-8E94-99BBED0B097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296790-8187-2548-99A4-2626C780D50A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793410-C0FE-E840-BA4C-C27D0DF4FB4D}">
      <dgm:prSet custT="1"/>
      <dgm:spPr/>
      <dgm:t>
        <a:bodyPr/>
        <a:lstStyle/>
        <a:p>
          <a:r>
            <a:rPr lang="en-US" sz="3400" b="1" i="0" dirty="0">
              <a:latin typeface="Helvetica" pitchFamily="2" charset="0"/>
            </a:rPr>
            <a:t>No Longer Using</a:t>
          </a:r>
        </a:p>
      </dgm:t>
    </dgm:pt>
    <dgm:pt modelId="{52BD1A02-FEA0-674C-BD9B-880E93FC489A}" type="parTrans" cxnId="{C13FAA11-D8C1-C340-A23B-ADAF67903ABF}">
      <dgm:prSet/>
      <dgm:spPr/>
      <dgm:t>
        <a:bodyPr/>
        <a:lstStyle/>
        <a:p>
          <a:endParaRPr lang="en-US"/>
        </a:p>
      </dgm:t>
    </dgm:pt>
    <dgm:pt modelId="{1AF24A9A-5CE2-5642-BDD8-098B7E1EBF71}" type="sibTrans" cxnId="{C13FAA11-D8C1-C340-A23B-ADAF67903ABF}">
      <dgm:prSet/>
      <dgm:spPr/>
      <dgm:t>
        <a:bodyPr/>
        <a:lstStyle/>
        <a:p>
          <a:endParaRPr lang="en-US"/>
        </a:p>
      </dgm:t>
    </dgm:pt>
    <dgm:pt modelId="{EA01F37B-0672-B047-A042-FD8784AD215D}">
      <dgm:prSet custT="1"/>
      <dgm:spPr/>
      <dgm:t>
        <a:bodyPr/>
        <a:lstStyle/>
        <a:p>
          <a:r>
            <a:rPr lang="en-US" sz="2800" b="0" i="0" dirty="0">
              <a:latin typeface="Helvetica" pitchFamily="2" charset="0"/>
            </a:rPr>
            <a:t>Code Red</a:t>
          </a:r>
        </a:p>
      </dgm:t>
    </dgm:pt>
    <dgm:pt modelId="{2079E6AC-7DF3-0645-A802-AF784D12A06F}" type="parTrans" cxnId="{8658A02C-DB01-B14A-AC24-98CE6FC17E82}">
      <dgm:prSet/>
      <dgm:spPr/>
      <dgm:t>
        <a:bodyPr/>
        <a:lstStyle/>
        <a:p>
          <a:endParaRPr lang="en-US"/>
        </a:p>
      </dgm:t>
    </dgm:pt>
    <dgm:pt modelId="{15093C1D-DFCA-E348-96AF-F7CDE9C666DC}" type="sibTrans" cxnId="{8658A02C-DB01-B14A-AC24-98CE6FC17E82}">
      <dgm:prSet/>
      <dgm:spPr/>
      <dgm:t>
        <a:bodyPr/>
        <a:lstStyle/>
        <a:p>
          <a:endParaRPr lang="en-US"/>
        </a:p>
      </dgm:t>
    </dgm:pt>
    <dgm:pt modelId="{9F4EC5B6-C206-C541-8E90-1371E57D35A6}">
      <dgm:prSet custT="1"/>
      <dgm:spPr/>
      <dgm:t>
        <a:bodyPr/>
        <a:lstStyle/>
        <a:p>
          <a:r>
            <a:rPr lang="en-US" sz="2800" b="0" i="0" dirty="0">
              <a:latin typeface="Helvetica" pitchFamily="2" charset="0"/>
            </a:rPr>
            <a:t>Code Blue</a:t>
          </a:r>
        </a:p>
      </dgm:t>
    </dgm:pt>
    <dgm:pt modelId="{D64F4DB1-AE71-0E49-8813-29277F1F9874}" type="parTrans" cxnId="{D417D1C0-628C-9C4D-8B2A-C1B47BEC6A8A}">
      <dgm:prSet/>
      <dgm:spPr/>
      <dgm:t>
        <a:bodyPr/>
        <a:lstStyle/>
        <a:p>
          <a:endParaRPr lang="en-US"/>
        </a:p>
      </dgm:t>
    </dgm:pt>
    <dgm:pt modelId="{3EDB1E5C-389A-9C4F-B1E5-277047BCBEBF}" type="sibTrans" cxnId="{D417D1C0-628C-9C4D-8B2A-C1B47BEC6A8A}">
      <dgm:prSet/>
      <dgm:spPr/>
      <dgm:t>
        <a:bodyPr/>
        <a:lstStyle/>
        <a:p>
          <a:endParaRPr lang="en-US"/>
        </a:p>
      </dgm:t>
    </dgm:pt>
    <dgm:pt modelId="{BD73C394-D458-8A42-B5C0-554A1010368A}">
      <dgm:prSet custT="1"/>
      <dgm:spPr/>
      <dgm:t>
        <a:bodyPr/>
        <a:lstStyle/>
        <a:p>
          <a:r>
            <a:rPr lang="en-US" sz="2800" b="0" i="0" dirty="0">
              <a:latin typeface="Helvetica" pitchFamily="2" charset="0"/>
            </a:rPr>
            <a:t>Code Yellow</a:t>
          </a:r>
        </a:p>
      </dgm:t>
    </dgm:pt>
    <dgm:pt modelId="{ED8596D7-9DA1-7E40-8108-FCF46CCB621E}" type="parTrans" cxnId="{433982CE-DB40-7A46-BBFE-87B2EBF9860D}">
      <dgm:prSet/>
      <dgm:spPr/>
      <dgm:t>
        <a:bodyPr/>
        <a:lstStyle/>
        <a:p>
          <a:endParaRPr lang="en-US"/>
        </a:p>
      </dgm:t>
    </dgm:pt>
    <dgm:pt modelId="{62A4BD1A-1ADA-8B46-A2DA-5F962917C5B6}" type="sibTrans" cxnId="{433982CE-DB40-7A46-BBFE-87B2EBF9860D}">
      <dgm:prSet/>
      <dgm:spPr/>
      <dgm:t>
        <a:bodyPr/>
        <a:lstStyle/>
        <a:p>
          <a:endParaRPr lang="en-US"/>
        </a:p>
      </dgm:t>
    </dgm:pt>
    <dgm:pt modelId="{030AE131-F5C8-EA4F-B95D-158FF00523AD}">
      <dgm:prSet custT="1"/>
      <dgm:spPr/>
      <dgm:t>
        <a:bodyPr/>
        <a:lstStyle/>
        <a:p>
          <a:r>
            <a:rPr lang="en-US" sz="3400" b="1" i="0" dirty="0">
              <a:latin typeface="Helvetica" pitchFamily="2" charset="0"/>
            </a:rPr>
            <a:t>Moving to Alerts</a:t>
          </a:r>
        </a:p>
      </dgm:t>
    </dgm:pt>
    <dgm:pt modelId="{EB4B74CC-4298-6249-9B46-57C23FE99520}" type="parTrans" cxnId="{6A7A3E36-10E8-1E44-B487-35BCC9D9017D}">
      <dgm:prSet/>
      <dgm:spPr/>
      <dgm:t>
        <a:bodyPr/>
        <a:lstStyle/>
        <a:p>
          <a:endParaRPr lang="en-US"/>
        </a:p>
      </dgm:t>
    </dgm:pt>
    <dgm:pt modelId="{A8BED42A-D0BE-A542-8046-7D67722A350C}" type="sibTrans" cxnId="{6A7A3E36-10E8-1E44-B487-35BCC9D9017D}">
      <dgm:prSet/>
      <dgm:spPr/>
      <dgm:t>
        <a:bodyPr/>
        <a:lstStyle/>
        <a:p>
          <a:endParaRPr lang="en-US"/>
        </a:p>
      </dgm:t>
    </dgm:pt>
    <dgm:pt modelId="{E9E3671E-59C9-CE48-878F-D0540997CD5E}">
      <dgm:prSet custT="1"/>
      <dgm:spPr/>
      <dgm:t>
        <a:bodyPr/>
        <a:lstStyle/>
        <a:p>
          <a:r>
            <a:rPr lang="en-US" sz="2800" b="0" i="0" dirty="0">
              <a:latin typeface="Helvetica" pitchFamily="2" charset="0"/>
            </a:rPr>
            <a:t>Facility Alert</a:t>
          </a:r>
        </a:p>
      </dgm:t>
    </dgm:pt>
    <dgm:pt modelId="{A422412C-1333-364E-A985-F54F0BA0F599}" type="parTrans" cxnId="{7E39B290-5B61-D542-B593-EB5945F7FEE5}">
      <dgm:prSet/>
      <dgm:spPr/>
      <dgm:t>
        <a:bodyPr/>
        <a:lstStyle/>
        <a:p>
          <a:endParaRPr lang="en-US"/>
        </a:p>
      </dgm:t>
    </dgm:pt>
    <dgm:pt modelId="{27CCF4B4-6BD5-4949-AD04-A36DA4702A8A}" type="sibTrans" cxnId="{7E39B290-5B61-D542-B593-EB5945F7FEE5}">
      <dgm:prSet/>
      <dgm:spPr/>
      <dgm:t>
        <a:bodyPr/>
        <a:lstStyle/>
        <a:p>
          <a:endParaRPr lang="en-US"/>
        </a:p>
      </dgm:t>
    </dgm:pt>
    <dgm:pt modelId="{BAB74E2F-23CD-6841-94EA-0121935628AA}">
      <dgm:prSet custT="1"/>
      <dgm:spPr/>
      <dgm:t>
        <a:bodyPr/>
        <a:lstStyle/>
        <a:p>
          <a:r>
            <a:rPr lang="en-US" sz="2800" b="0" i="0" dirty="0">
              <a:latin typeface="Helvetica" pitchFamily="2" charset="0"/>
            </a:rPr>
            <a:t>Medical Alert</a:t>
          </a:r>
        </a:p>
      </dgm:t>
    </dgm:pt>
    <dgm:pt modelId="{450A78C2-C0B3-074E-8FF7-F262A7FA62F4}" type="parTrans" cxnId="{C5D7031B-1480-8946-9250-69C8AAA9DE1B}">
      <dgm:prSet/>
      <dgm:spPr/>
      <dgm:t>
        <a:bodyPr/>
        <a:lstStyle/>
        <a:p>
          <a:endParaRPr lang="en-US"/>
        </a:p>
      </dgm:t>
    </dgm:pt>
    <dgm:pt modelId="{56BD3754-D8CF-7345-ADA9-59345368909D}" type="sibTrans" cxnId="{C5D7031B-1480-8946-9250-69C8AAA9DE1B}">
      <dgm:prSet/>
      <dgm:spPr/>
      <dgm:t>
        <a:bodyPr/>
        <a:lstStyle/>
        <a:p>
          <a:endParaRPr lang="en-US"/>
        </a:p>
      </dgm:t>
    </dgm:pt>
    <dgm:pt modelId="{17A9F579-CC2A-BB40-8504-CABB43D4ED0C}">
      <dgm:prSet custT="1"/>
      <dgm:spPr/>
      <dgm:t>
        <a:bodyPr/>
        <a:lstStyle/>
        <a:p>
          <a:r>
            <a:rPr lang="en-US" sz="2800" b="0" i="0" dirty="0">
              <a:latin typeface="Helvetica" pitchFamily="2" charset="0"/>
            </a:rPr>
            <a:t>Security Alert</a:t>
          </a:r>
        </a:p>
      </dgm:t>
    </dgm:pt>
    <dgm:pt modelId="{F4D19B1D-62C2-2846-B4D3-6FB73AF1D215}" type="parTrans" cxnId="{517F7FA1-7EE0-9349-B4CD-1389526AD5E4}">
      <dgm:prSet/>
      <dgm:spPr/>
      <dgm:t>
        <a:bodyPr/>
        <a:lstStyle/>
        <a:p>
          <a:endParaRPr lang="en-US"/>
        </a:p>
      </dgm:t>
    </dgm:pt>
    <dgm:pt modelId="{43AF4C16-D3AF-FA4B-9612-F0F77D817BC7}" type="sibTrans" cxnId="{517F7FA1-7EE0-9349-B4CD-1389526AD5E4}">
      <dgm:prSet/>
      <dgm:spPr/>
      <dgm:t>
        <a:bodyPr/>
        <a:lstStyle/>
        <a:p>
          <a:endParaRPr lang="en-US"/>
        </a:p>
      </dgm:t>
    </dgm:pt>
    <dgm:pt modelId="{18D83F8B-39CF-9F44-862B-DDE7631394A3}" type="pres">
      <dgm:prSet presAssocID="{24296790-8187-2548-99A4-2626C780D50A}" presName="theList" presStyleCnt="0">
        <dgm:presLayoutVars>
          <dgm:dir/>
          <dgm:animLvl val="lvl"/>
          <dgm:resizeHandles val="exact"/>
        </dgm:presLayoutVars>
      </dgm:prSet>
      <dgm:spPr/>
    </dgm:pt>
    <dgm:pt modelId="{20D8CBEA-C5FF-0848-A054-046938C0597A}" type="pres">
      <dgm:prSet presAssocID="{95793410-C0FE-E840-BA4C-C27D0DF4FB4D}" presName="compNode" presStyleCnt="0"/>
      <dgm:spPr/>
    </dgm:pt>
    <dgm:pt modelId="{084EA7D6-FB99-DE48-A5DF-98AB082EA284}" type="pres">
      <dgm:prSet presAssocID="{95793410-C0FE-E840-BA4C-C27D0DF4FB4D}" presName="aNode" presStyleLbl="bgShp" presStyleIdx="0" presStyleCnt="2"/>
      <dgm:spPr/>
    </dgm:pt>
    <dgm:pt modelId="{36C6881B-B4C7-9F40-8479-DB315C7C6635}" type="pres">
      <dgm:prSet presAssocID="{95793410-C0FE-E840-BA4C-C27D0DF4FB4D}" presName="textNode" presStyleLbl="bgShp" presStyleIdx="0" presStyleCnt="2"/>
      <dgm:spPr/>
    </dgm:pt>
    <dgm:pt modelId="{E23DA5F3-1EAF-3E46-8C84-EF16BAFE79A3}" type="pres">
      <dgm:prSet presAssocID="{95793410-C0FE-E840-BA4C-C27D0DF4FB4D}" presName="compChildNode" presStyleCnt="0"/>
      <dgm:spPr/>
    </dgm:pt>
    <dgm:pt modelId="{EA78D4E8-AA4F-F842-B570-E19F0ABA4FB8}" type="pres">
      <dgm:prSet presAssocID="{95793410-C0FE-E840-BA4C-C27D0DF4FB4D}" presName="theInnerList" presStyleCnt="0"/>
      <dgm:spPr/>
    </dgm:pt>
    <dgm:pt modelId="{6855E3F7-A049-284C-AA3A-1DF0F20351BF}" type="pres">
      <dgm:prSet presAssocID="{EA01F37B-0672-B047-A042-FD8784AD215D}" presName="childNode" presStyleLbl="node1" presStyleIdx="0" presStyleCnt="6">
        <dgm:presLayoutVars>
          <dgm:bulletEnabled val="1"/>
        </dgm:presLayoutVars>
      </dgm:prSet>
      <dgm:spPr/>
    </dgm:pt>
    <dgm:pt modelId="{5866434F-8705-B84D-AB84-B4A56EFAB234}" type="pres">
      <dgm:prSet presAssocID="{EA01F37B-0672-B047-A042-FD8784AD215D}" presName="aSpace2" presStyleCnt="0"/>
      <dgm:spPr/>
    </dgm:pt>
    <dgm:pt modelId="{93769AB4-451F-9348-B857-2362789EA85A}" type="pres">
      <dgm:prSet presAssocID="{9F4EC5B6-C206-C541-8E90-1371E57D35A6}" presName="childNode" presStyleLbl="node1" presStyleIdx="1" presStyleCnt="6">
        <dgm:presLayoutVars>
          <dgm:bulletEnabled val="1"/>
        </dgm:presLayoutVars>
      </dgm:prSet>
      <dgm:spPr/>
    </dgm:pt>
    <dgm:pt modelId="{D20F14F3-9D97-4E45-B6BA-6003A15C6C7A}" type="pres">
      <dgm:prSet presAssocID="{9F4EC5B6-C206-C541-8E90-1371E57D35A6}" presName="aSpace2" presStyleCnt="0"/>
      <dgm:spPr/>
    </dgm:pt>
    <dgm:pt modelId="{DC78A5FD-3A02-E240-8465-0E1CF43063FF}" type="pres">
      <dgm:prSet presAssocID="{BD73C394-D458-8A42-B5C0-554A1010368A}" presName="childNode" presStyleLbl="node1" presStyleIdx="2" presStyleCnt="6">
        <dgm:presLayoutVars>
          <dgm:bulletEnabled val="1"/>
        </dgm:presLayoutVars>
      </dgm:prSet>
      <dgm:spPr/>
    </dgm:pt>
    <dgm:pt modelId="{A1668D4A-490C-544D-AE49-755B32C3807A}" type="pres">
      <dgm:prSet presAssocID="{95793410-C0FE-E840-BA4C-C27D0DF4FB4D}" presName="aSpace" presStyleCnt="0"/>
      <dgm:spPr/>
    </dgm:pt>
    <dgm:pt modelId="{740E98B0-3D2B-F84F-9BF5-A8F73DE9C5BB}" type="pres">
      <dgm:prSet presAssocID="{030AE131-F5C8-EA4F-B95D-158FF00523AD}" presName="compNode" presStyleCnt="0"/>
      <dgm:spPr/>
    </dgm:pt>
    <dgm:pt modelId="{21345467-92F8-F24F-BFD5-8E60FC3D8BE1}" type="pres">
      <dgm:prSet presAssocID="{030AE131-F5C8-EA4F-B95D-158FF00523AD}" presName="aNode" presStyleLbl="bgShp" presStyleIdx="1" presStyleCnt="2"/>
      <dgm:spPr/>
    </dgm:pt>
    <dgm:pt modelId="{185372A5-E37E-A04C-855C-FF462CFDEBCA}" type="pres">
      <dgm:prSet presAssocID="{030AE131-F5C8-EA4F-B95D-158FF00523AD}" presName="textNode" presStyleLbl="bgShp" presStyleIdx="1" presStyleCnt="2"/>
      <dgm:spPr/>
    </dgm:pt>
    <dgm:pt modelId="{E165A669-3106-1146-B68A-F53A71834697}" type="pres">
      <dgm:prSet presAssocID="{030AE131-F5C8-EA4F-B95D-158FF00523AD}" presName="compChildNode" presStyleCnt="0"/>
      <dgm:spPr/>
    </dgm:pt>
    <dgm:pt modelId="{58C25A32-B6F4-A64E-B4CE-28F85E7C3A8E}" type="pres">
      <dgm:prSet presAssocID="{030AE131-F5C8-EA4F-B95D-158FF00523AD}" presName="theInnerList" presStyleCnt="0"/>
      <dgm:spPr/>
    </dgm:pt>
    <dgm:pt modelId="{7B752116-5776-364A-B499-707DF77A0851}" type="pres">
      <dgm:prSet presAssocID="{E9E3671E-59C9-CE48-878F-D0540997CD5E}" presName="childNode" presStyleLbl="node1" presStyleIdx="3" presStyleCnt="6">
        <dgm:presLayoutVars>
          <dgm:bulletEnabled val="1"/>
        </dgm:presLayoutVars>
      </dgm:prSet>
      <dgm:spPr/>
    </dgm:pt>
    <dgm:pt modelId="{20056B35-9BE0-934D-8397-3478D06A4DEE}" type="pres">
      <dgm:prSet presAssocID="{E9E3671E-59C9-CE48-878F-D0540997CD5E}" presName="aSpace2" presStyleCnt="0"/>
      <dgm:spPr/>
    </dgm:pt>
    <dgm:pt modelId="{C8E98FD2-FD15-6F42-8A3E-522AF199E3E8}" type="pres">
      <dgm:prSet presAssocID="{BAB74E2F-23CD-6841-94EA-0121935628AA}" presName="childNode" presStyleLbl="node1" presStyleIdx="4" presStyleCnt="6">
        <dgm:presLayoutVars>
          <dgm:bulletEnabled val="1"/>
        </dgm:presLayoutVars>
      </dgm:prSet>
      <dgm:spPr/>
    </dgm:pt>
    <dgm:pt modelId="{344AFA77-4C5A-7C49-8793-AEBDA2E0868C}" type="pres">
      <dgm:prSet presAssocID="{BAB74E2F-23CD-6841-94EA-0121935628AA}" presName="aSpace2" presStyleCnt="0"/>
      <dgm:spPr/>
    </dgm:pt>
    <dgm:pt modelId="{ACA8A83B-368D-D84D-B2C2-25E03435C92E}" type="pres">
      <dgm:prSet presAssocID="{17A9F579-CC2A-BB40-8504-CABB43D4ED0C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A36B4D07-E3F7-6B44-ACF9-E4AF62465ECB}" type="presOf" srcId="{95793410-C0FE-E840-BA4C-C27D0DF4FB4D}" destId="{36C6881B-B4C7-9F40-8479-DB315C7C6635}" srcOrd="1" destOrd="0" presId="urn:microsoft.com/office/officeart/2005/8/layout/lProcess2"/>
    <dgm:cxn modelId="{41F8700A-F8DD-934E-BE64-6259CC21B9D1}" type="presOf" srcId="{EA01F37B-0672-B047-A042-FD8784AD215D}" destId="{6855E3F7-A049-284C-AA3A-1DF0F20351BF}" srcOrd="0" destOrd="0" presId="urn:microsoft.com/office/officeart/2005/8/layout/lProcess2"/>
    <dgm:cxn modelId="{C13FAA11-D8C1-C340-A23B-ADAF67903ABF}" srcId="{24296790-8187-2548-99A4-2626C780D50A}" destId="{95793410-C0FE-E840-BA4C-C27D0DF4FB4D}" srcOrd="0" destOrd="0" parTransId="{52BD1A02-FEA0-674C-BD9B-880E93FC489A}" sibTransId="{1AF24A9A-5CE2-5642-BDD8-098B7E1EBF71}"/>
    <dgm:cxn modelId="{C5D7031B-1480-8946-9250-69C8AAA9DE1B}" srcId="{030AE131-F5C8-EA4F-B95D-158FF00523AD}" destId="{BAB74E2F-23CD-6841-94EA-0121935628AA}" srcOrd="1" destOrd="0" parTransId="{450A78C2-C0B3-074E-8FF7-F262A7FA62F4}" sibTransId="{56BD3754-D8CF-7345-ADA9-59345368909D}"/>
    <dgm:cxn modelId="{D7818A24-6917-E84D-BDA7-1AB7B5F5DCC9}" type="presOf" srcId="{95793410-C0FE-E840-BA4C-C27D0DF4FB4D}" destId="{084EA7D6-FB99-DE48-A5DF-98AB082EA284}" srcOrd="0" destOrd="0" presId="urn:microsoft.com/office/officeart/2005/8/layout/lProcess2"/>
    <dgm:cxn modelId="{8658A02C-DB01-B14A-AC24-98CE6FC17E82}" srcId="{95793410-C0FE-E840-BA4C-C27D0DF4FB4D}" destId="{EA01F37B-0672-B047-A042-FD8784AD215D}" srcOrd="0" destOrd="0" parTransId="{2079E6AC-7DF3-0645-A802-AF784D12A06F}" sibTransId="{15093C1D-DFCA-E348-96AF-F7CDE9C666DC}"/>
    <dgm:cxn modelId="{6A7A3E36-10E8-1E44-B487-35BCC9D9017D}" srcId="{24296790-8187-2548-99A4-2626C780D50A}" destId="{030AE131-F5C8-EA4F-B95D-158FF00523AD}" srcOrd="1" destOrd="0" parTransId="{EB4B74CC-4298-6249-9B46-57C23FE99520}" sibTransId="{A8BED42A-D0BE-A542-8046-7D67722A350C}"/>
    <dgm:cxn modelId="{6807CF81-561A-BC44-8153-A5CA9FA80D99}" type="presOf" srcId="{E9E3671E-59C9-CE48-878F-D0540997CD5E}" destId="{7B752116-5776-364A-B499-707DF77A0851}" srcOrd="0" destOrd="0" presId="urn:microsoft.com/office/officeart/2005/8/layout/lProcess2"/>
    <dgm:cxn modelId="{7E943089-17F0-2E42-8E9D-4087084AF5C2}" type="presOf" srcId="{BD73C394-D458-8A42-B5C0-554A1010368A}" destId="{DC78A5FD-3A02-E240-8465-0E1CF43063FF}" srcOrd="0" destOrd="0" presId="urn:microsoft.com/office/officeart/2005/8/layout/lProcess2"/>
    <dgm:cxn modelId="{7E39B290-5B61-D542-B593-EB5945F7FEE5}" srcId="{030AE131-F5C8-EA4F-B95D-158FF00523AD}" destId="{E9E3671E-59C9-CE48-878F-D0540997CD5E}" srcOrd="0" destOrd="0" parTransId="{A422412C-1333-364E-A985-F54F0BA0F599}" sibTransId="{27CCF4B4-6BD5-4949-AD04-A36DA4702A8A}"/>
    <dgm:cxn modelId="{F2A9319C-12E7-2248-A249-56F41672691F}" type="presOf" srcId="{17A9F579-CC2A-BB40-8504-CABB43D4ED0C}" destId="{ACA8A83B-368D-D84D-B2C2-25E03435C92E}" srcOrd="0" destOrd="0" presId="urn:microsoft.com/office/officeart/2005/8/layout/lProcess2"/>
    <dgm:cxn modelId="{517F7FA1-7EE0-9349-B4CD-1389526AD5E4}" srcId="{030AE131-F5C8-EA4F-B95D-158FF00523AD}" destId="{17A9F579-CC2A-BB40-8504-CABB43D4ED0C}" srcOrd="2" destOrd="0" parTransId="{F4D19B1D-62C2-2846-B4D3-6FB73AF1D215}" sibTransId="{43AF4C16-D3AF-FA4B-9612-F0F77D817BC7}"/>
    <dgm:cxn modelId="{1AAF21AB-F2C0-3641-9EA5-51BACFA9FD26}" type="presOf" srcId="{030AE131-F5C8-EA4F-B95D-158FF00523AD}" destId="{21345467-92F8-F24F-BFD5-8E60FC3D8BE1}" srcOrd="0" destOrd="0" presId="urn:microsoft.com/office/officeart/2005/8/layout/lProcess2"/>
    <dgm:cxn modelId="{4886F4B0-9CA0-0449-B8C6-BC8B4BD8726E}" type="presOf" srcId="{BAB74E2F-23CD-6841-94EA-0121935628AA}" destId="{C8E98FD2-FD15-6F42-8A3E-522AF199E3E8}" srcOrd="0" destOrd="0" presId="urn:microsoft.com/office/officeart/2005/8/layout/lProcess2"/>
    <dgm:cxn modelId="{D5B32BB5-CFF7-404E-9495-4C027DFF3E3D}" type="presOf" srcId="{030AE131-F5C8-EA4F-B95D-158FF00523AD}" destId="{185372A5-E37E-A04C-855C-FF462CFDEBCA}" srcOrd="1" destOrd="0" presId="urn:microsoft.com/office/officeart/2005/8/layout/lProcess2"/>
    <dgm:cxn modelId="{65DF57C0-F26D-2649-BCD8-50C2F1953A37}" type="presOf" srcId="{24296790-8187-2548-99A4-2626C780D50A}" destId="{18D83F8B-39CF-9F44-862B-DDE7631394A3}" srcOrd="0" destOrd="0" presId="urn:microsoft.com/office/officeart/2005/8/layout/lProcess2"/>
    <dgm:cxn modelId="{D417D1C0-628C-9C4D-8B2A-C1B47BEC6A8A}" srcId="{95793410-C0FE-E840-BA4C-C27D0DF4FB4D}" destId="{9F4EC5B6-C206-C541-8E90-1371E57D35A6}" srcOrd="1" destOrd="0" parTransId="{D64F4DB1-AE71-0E49-8813-29277F1F9874}" sibTransId="{3EDB1E5C-389A-9C4F-B1E5-277047BCBEBF}"/>
    <dgm:cxn modelId="{433982CE-DB40-7A46-BBFE-87B2EBF9860D}" srcId="{95793410-C0FE-E840-BA4C-C27D0DF4FB4D}" destId="{BD73C394-D458-8A42-B5C0-554A1010368A}" srcOrd="2" destOrd="0" parTransId="{ED8596D7-9DA1-7E40-8108-FCF46CCB621E}" sibTransId="{62A4BD1A-1ADA-8B46-A2DA-5F962917C5B6}"/>
    <dgm:cxn modelId="{0ECDCEF3-9434-B247-84B9-ADC8E0F86329}" type="presOf" srcId="{9F4EC5B6-C206-C541-8E90-1371E57D35A6}" destId="{93769AB4-451F-9348-B857-2362789EA85A}" srcOrd="0" destOrd="0" presId="urn:microsoft.com/office/officeart/2005/8/layout/lProcess2"/>
    <dgm:cxn modelId="{C0834DDD-96E0-A043-9ADB-65C4E77DFF8D}" type="presParOf" srcId="{18D83F8B-39CF-9F44-862B-DDE7631394A3}" destId="{20D8CBEA-C5FF-0848-A054-046938C0597A}" srcOrd="0" destOrd="0" presId="urn:microsoft.com/office/officeart/2005/8/layout/lProcess2"/>
    <dgm:cxn modelId="{0E0ADD38-E022-1A43-A4C2-7FDEAFD154EC}" type="presParOf" srcId="{20D8CBEA-C5FF-0848-A054-046938C0597A}" destId="{084EA7D6-FB99-DE48-A5DF-98AB082EA284}" srcOrd="0" destOrd="0" presId="urn:microsoft.com/office/officeart/2005/8/layout/lProcess2"/>
    <dgm:cxn modelId="{62122900-6225-BB4B-8290-C8801A29165A}" type="presParOf" srcId="{20D8CBEA-C5FF-0848-A054-046938C0597A}" destId="{36C6881B-B4C7-9F40-8479-DB315C7C6635}" srcOrd="1" destOrd="0" presId="urn:microsoft.com/office/officeart/2005/8/layout/lProcess2"/>
    <dgm:cxn modelId="{B04A34F1-2A5A-D04E-A502-CB4D385D7EF9}" type="presParOf" srcId="{20D8CBEA-C5FF-0848-A054-046938C0597A}" destId="{E23DA5F3-1EAF-3E46-8C84-EF16BAFE79A3}" srcOrd="2" destOrd="0" presId="urn:microsoft.com/office/officeart/2005/8/layout/lProcess2"/>
    <dgm:cxn modelId="{7308EADB-FCBD-974D-8D2D-9D779652F709}" type="presParOf" srcId="{E23DA5F3-1EAF-3E46-8C84-EF16BAFE79A3}" destId="{EA78D4E8-AA4F-F842-B570-E19F0ABA4FB8}" srcOrd="0" destOrd="0" presId="urn:microsoft.com/office/officeart/2005/8/layout/lProcess2"/>
    <dgm:cxn modelId="{C8C75E5B-DB90-B44D-814D-140136AC688B}" type="presParOf" srcId="{EA78D4E8-AA4F-F842-B570-E19F0ABA4FB8}" destId="{6855E3F7-A049-284C-AA3A-1DF0F20351BF}" srcOrd="0" destOrd="0" presId="urn:microsoft.com/office/officeart/2005/8/layout/lProcess2"/>
    <dgm:cxn modelId="{4955E58F-C763-1943-80B0-40980ACCA24C}" type="presParOf" srcId="{EA78D4E8-AA4F-F842-B570-E19F0ABA4FB8}" destId="{5866434F-8705-B84D-AB84-B4A56EFAB234}" srcOrd="1" destOrd="0" presId="urn:microsoft.com/office/officeart/2005/8/layout/lProcess2"/>
    <dgm:cxn modelId="{DE5CC8AA-3BD4-CD4C-8513-F0817C630F70}" type="presParOf" srcId="{EA78D4E8-AA4F-F842-B570-E19F0ABA4FB8}" destId="{93769AB4-451F-9348-B857-2362789EA85A}" srcOrd="2" destOrd="0" presId="urn:microsoft.com/office/officeart/2005/8/layout/lProcess2"/>
    <dgm:cxn modelId="{C263927C-0B3B-BD48-B65C-39E9491B4F01}" type="presParOf" srcId="{EA78D4E8-AA4F-F842-B570-E19F0ABA4FB8}" destId="{D20F14F3-9D97-4E45-B6BA-6003A15C6C7A}" srcOrd="3" destOrd="0" presId="urn:microsoft.com/office/officeart/2005/8/layout/lProcess2"/>
    <dgm:cxn modelId="{77E0ED3D-929A-B948-9B54-35FB308CFEFD}" type="presParOf" srcId="{EA78D4E8-AA4F-F842-B570-E19F0ABA4FB8}" destId="{DC78A5FD-3A02-E240-8465-0E1CF43063FF}" srcOrd="4" destOrd="0" presId="urn:microsoft.com/office/officeart/2005/8/layout/lProcess2"/>
    <dgm:cxn modelId="{898271C5-2D30-7644-BAA9-053E8B1729FE}" type="presParOf" srcId="{18D83F8B-39CF-9F44-862B-DDE7631394A3}" destId="{A1668D4A-490C-544D-AE49-755B32C3807A}" srcOrd="1" destOrd="0" presId="urn:microsoft.com/office/officeart/2005/8/layout/lProcess2"/>
    <dgm:cxn modelId="{ECC29E68-BD58-BC41-AE8B-FB1B5370282E}" type="presParOf" srcId="{18D83F8B-39CF-9F44-862B-DDE7631394A3}" destId="{740E98B0-3D2B-F84F-9BF5-A8F73DE9C5BB}" srcOrd="2" destOrd="0" presId="urn:microsoft.com/office/officeart/2005/8/layout/lProcess2"/>
    <dgm:cxn modelId="{4FBA9E11-BC85-3B48-AC4C-5AFB09B11BC0}" type="presParOf" srcId="{740E98B0-3D2B-F84F-9BF5-A8F73DE9C5BB}" destId="{21345467-92F8-F24F-BFD5-8E60FC3D8BE1}" srcOrd="0" destOrd="0" presId="urn:microsoft.com/office/officeart/2005/8/layout/lProcess2"/>
    <dgm:cxn modelId="{B2DAF008-FC3B-C94B-B405-C69E72E16040}" type="presParOf" srcId="{740E98B0-3D2B-F84F-9BF5-A8F73DE9C5BB}" destId="{185372A5-E37E-A04C-855C-FF462CFDEBCA}" srcOrd="1" destOrd="0" presId="urn:microsoft.com/office/officeart/2005/8/layout/lProcess2"/>
    <dgm:cxn modelId="{479B0F8E-14B2-E94E-B8FD-77DB1BEECD34}" type="presParOf" srcId="{740E98B0-3D2B-F84F-9BF5-A8F73DE9C5BB}" destId="{E165A669-3106-1146-B68A-F53A71834697}" srcOrd="2" destOrd="0" presId="urn:microsoft.com/office/officeart/2005/8/layout/lProcess2"/>
    <dgm:cxn modelId="{C336F1E7-F654-2F43-905E-A89754982A42}" type="presParOf" srcId="{E165A669-3106-1146-B68A-F53A71834697}" destId="{58C25A32-B6F4-A64E-B4CE-28F85E7C3A8E}" srcOrd="0" destOrd="0" presId="urn:microsoft.com/office/officeart/2005/8/layout/lProcess2"/>
    <dgm:cxn modelId="{9647DD08-C2D9-994B-BCC3-9EC09432D81A}" type="presParOf" srcId="{58C25A32-B6F4-A64E-B4CE-28F85E7C3A8E}" destId="{7B752116-5776-364A-B499-707DF77A0851}" srcOrd="0" destOrd="0" presId="urn:microsoft.com/office/officeart/2005/8/layout/lProcess2"/>
    <dgm:cxn modelId="{397B950D-28C8-2F4A-8EFF-1530A69D823F}" type="presParOf" srcId="{58C25A32-B6F4-A64E-B4CE-28F85E7C3A8E}" destId="{20056B35-9BE0-934D-8397-3478D06A4DEE}" srcOrd="1" destOrd="0" presId="urn:microsoft.com/office/officeart/2005/8/layout/lProcess2"/>
    <dgm:cxn modelId="{C7D6BE33-9C4B-9741-AB4E-8FAD007158F3}" type="presParOf" srcId="{58C25A32-B6F4-A64E-B4CE-28F85E7C3A8E}" destId="{C8E98FD2-FD15-6F42-8A3E-522AF199E3E8}" srcOrd="2" destOrd="0" presId="urn:microsoft.com/office/officeart/2005/8/layout/lProcess2"/>
    <dgm:cxn modelId="{061F4E49-1483-F34B-878A-CD6FFB9CADA8}" type="presParOf" srcId="{58C25A32-B6F4-A64E-B4CE-28F85E7C3A8E}" destId="{344AFA77-4C5A-7C49-8793-AEBDA2E0868C}" srcOrd="3" destOrd="0" presId="urn:microsoft.com/office/officeart/2005/8/layout/lProcess2"/>
    <dgm:cxn modelId="{0CBD9045-FEA5-F149-B585-CD54B69AB513}" type="presParOf" srcId="{58C25A32-B6F4-A64E-B4CE-28F85E7C3A8E}" destId="{ACA8A83B-368D-D84D-B2C2-25E03435C92E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F62704-8D6A-E649-99E4-0A74591A6C8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FFC91D-D9DD-BB4B-82A3-F3FD5001A68C}">
      <dgm:prSet custT="1"/>
      <dgm:spPr/>
      <dgm:t>
        <a:bodyPr/>
        <a:lstStyle/>
        <a:p>
          <a:r>
            <a:rPr lang="en-US" sz="2100" b="1" dirty="0"/>
            <a:t>Fire</a:t>
          </a:r>
          <a:endParaRPr lang="en-US" sz="2100" dirty="0"/>
        </a:p>
      </dgm:t>
    </dgm:pt>
    <dgm:pt modelId="{79F97BD8-0689-9545-B2E4-6DFDC86E601A}" type="parTrans" cxnId="{851988B9-BDA0-FC4E-B391-AD6EDD914F30}">
      <dgm:prSet/>
      <dgm:spPr/>
      <dgm:t>
        <a:bodyPr/>
        <a:lstStyle/>
        <a:p>
          <a:endParaRPr lang="en-US"/>
        </a:p>
      </dgm:t>
    </dgm:pt>
    <dgm:pt modelId="{8A2DE9D1-2C5E-DE48-8D79-E925A412AF1F}" type="sibTrans" cxnId="{851988B9-BDA0-FC4E-B391-AD6EDD914F30}">
      <dgm:prSet/>
      <dgm:spPr/>
      <dgm:t>
        <a:bodyPr/>
        <a:lstStyle/>
        <a:p>
          <a:endParaRPr lang="en-US"/>
        </a:p>
      </dgm:t>
    </dgm:pt>
    <dgm:pt modelId="{7FCA734A-5F27-F54D-878B-BC5C21CD9559}">
      <dgm:prSet custT="1"/>
      <dgm:spPr/>
      <dgm:t>
        <a:bodyPr/>
        <a:lstStyle/>
        <a:p>
          <a:r>
            <a:rPr lang="en-US" sz="1600" dirty="0"/>
            <a:t>Facility Alert + Fire Alarm + Location + Directions </a:t>
          </a:r>
          <a:r>
            <a:rPr lang="en-US" sz="1600" i="1" dirty="0"/>
            <a:t>(as needed)</a:t>
          </a:r>
          <a:endParaRPr lang="en-US" sz="1600" dirty="0"/>
        </a:p>
      </dgm:t>
    </dgm:pt>
    <dgm:pt modelId="{A67C397B-7C7D-6E46-A222-1C7E1BA9507A}" type="parTrans" cxnId="{373AB9EC-D256-7D4C-A0F0-23712E3C5530}">
      <dgm:prSet/>
      <dgm:spPr/>
      <dgm:t>
        <a:bodyPr/>
        <a:lstStyle/>
        <a:p>
          <a:endParaRPr lang="en-US"/>
        </a:p>
      </dgm:t>
    </dgm:pt>
    <dgm:pt modelId="{B121D7A5-44BB-4244-9A1E-916942E01521}" type="sibTrans" cxnId="{373AB9EC-D256-7D4C-A0F0-23712E3C5530}">
      <dgm:prSet/>
      <dgm:spPr/>
      <dgm:t>
        <a:bodyPr/>
        <a:lstStyle/>
        <a:p>
          <a:endParaRPr lang="en-US"/>
        </a:p>
      </dgm:t>
    </dgm:pt>
    <dgm:pt modelId="{1B840E73-324E-8146-8806-48BA85C06F73}">
      <dgm:prSet custT="1"/>
      <dgm:spPr/>
      <dgm:t>
        <a:bodyPr/>
        <a:lstStyle/>
        <a:p>
          <a:r>
            <a:rPr lang="en-US" sz="2100" b="1" dirty="0"/>
            <a:t>Evacuation/Relocation</a:t>
          </a:r>
          <a:endParaRPr lang="en-US" sz="2100" dirty="0"/>
        </a:p>
      </dgm:t>
    </dgm:pt>
    <dgm:pt modelId="{AC431472-9A10-2046-A76A-7D6610396384}" type="parTrans" cxnId="{AEDBDEB1-3D3C-F746-BF44-209AEB74CBA3}">
      <dgm:prSet/>
      <dgm:spPr/>
      <dgm:t>
        <a:bodyPr/>
        <a:lstStyle/>
        <a:p>
          <a:endParaRPr lang="en-US"/>
        </a:p>
      </dgm:t>
    </dgm:pt>
    <dgm:pt modelId="{F0CC274F-B627-AB44-8055-782CD854851C}" type="sibTrans" cxnId="{AEDBDEB1-3D3C-F746-BF44-209AEB74CBA3}">
      <dgm:prSet/>
      <dgm:spPr/>
      <dgm:t>
        <a:bodyPr/>
        <a:lstStyle/>
        <a:p>
          <a:endParaRPr lang="en-US"/>
        </a:p>
      </dgm:t>
    </dgm:pt>
    <dgm:pt modelId="{8996737C-50DA-9C4C-9D82-48EC72ED8603}">
      <dgm:prSet custT="1"/>
      <dgm:spPr/>
      <dgm:t>
        <a:bodyPr/>
        <a:lstStyle/>
        <a:p>
          <a:r>
            <a:rPr lang="en-US" sz="1600" dirty="0"/>
            <a:t>Facility Alert + Evacuation + Location + Directions </a:t>
          </a:r>
          <a:r>
            <a:rPr lang="en-US" sz="1600" i="1" dirty="0"/>
            <a:t>(as needed) </a:t>
          </a:r>
          <a:endParaRPr lang="en-US" sz="1600" dirty="0"/>
        </a:p>
      </dgm:t>
    </dgm:pt>
    <dgm:pt modelId="{3ADDF7E5-314F-0A4A-AFE6-AE283FDF424A}" type="parTrans" cxnId="{B4E493F3-0D41-6A48-A4E7-0E426A8E8A63}">
      <dgm:prSet/>
      <dgm:spPr/>
      <dgm:t>
        <a:bodyPr/>
        <a:lstStyle/>
        <a:p>
          <a:endParaRPr lang="en-US"/>
        </a:p>
      </dgm:t>
    </dgm:pt>
    <dgm:pt modelId="{A8391637-B669-DB48-94BD-670D2FC6B273}" type="sibTrans" cxnId="{B4E493F3-0D41-6A48-A4E7-0E426A8E8A63}">
      <dgm:prSet/>
      <dgm:spPr/>
      <dgm:t>
        <a:bodyPr/>
        <a:lstStyle/>
        <a:p>
          <a:endParaRPr lang="en-US"/>
        </a:p>
      </dgm:t>
    </dgm:pt>
    <dgm:pt modelId="{EAAA4AC1-4710-1445-9D74-EC6CE4F2A616}">
      <dgm:prSet custT="1"/>
      <dgm:spPr/>
      <dgm:t>
        <a:bodyPr/>
        <a:lstStyle/>
        <a:p>
          <a:r>
            <a:rPr lang="en-US" sz="2100" b="1" dirty="0"/>
            <a:t>Decontamination</a:t>
          </a:r>
          <a:endParaRPr lang="en-US" sz="2100" dirty="0"/>
        </a:p>
      </dgm:t>
    </dgm:pt>
    <dgm:pt modelId="{939D886B-8CF0-B648-9EC1-7FD50E49FD77}" type="parTrans" cxnId="{1476CCA4-BE1E-B948-BD2E-6A78557D9E6E}">
      <dgm:prSet/>
      <dgm:spPr/>
      <dgm:t>
        <a:bodyPr/>
        <a:lstStyle/>
        <a:p>
          <a:endParaRPr lang="en-US"/>
        </a:p>
      </dgm:t>
    </dgm:pt>
    <dgm:pt modelId="{9EF8F656-2AC6-174C-B344-00BD5FC2EA23}" type="sibTrans" cxnId="{1476CCA4-BE1E-B948-BD2E-6A78557D9E6E}">
      <dgm:prSet/>
      <dgm:spPr/>
      <dgm:t>
        <a:bodyPr/>
        <a:lstStyle/>
        <a:p>
          <a:endParaRPr lang="en-US"/>
        </a:p>
      </dgm:t>
    </dgm:pt>
    <dgm:pt modelId="{74DF2000-3FA2-F748-882C-08403B453E1B}">
      <dgm:prSet custT="1"/>
      <dgm:spPr/>
      <dgm:t>
        <a:bodyPr/>
        <a:lstStyle/>
        <a:p>
          <a:r>
            <a:rPr lang="en-US" sz="1600" dirty="0"/>
            <a:t>Facility Alert + Decontamination (internal / external) + Location + directions </a:t>
          </a:r>
          <a:r>
            <a:rPr lang="en-US" sz="1600" i="1" dirty="0"/>
            <a:t>(as needed)</a:t>
          </a:r>
          <a:endParaRPr lang="en-US" sz="1600" dirty="0"/>
        </a:p>
      </dgm:t>
    </dgm:pt>
    <dgm:pt modelId="{52C5FAFA-F5E9-9D46-936C-C145473B6525}" type="parTrans" cxnId="{DDA26A97-4269-F844-BE3D-63E9C5CC73A1}">
      <dgm:prSet/>
      <dgm:spPr/>
      <dgm:t>
        <a:bodyPr/>
        <a:lstStyle/>
        <a:p>
          <a:endParaRPr lang="en-US"/>
        </a:p>
      </dgm:t>
    </dgm:pt>
    <dgm:pt modelId="{A5D2AA55-E4E7-5144-9239-A2EED3B397CA}" type="sibTrans" cxnId="{DDA26A97-4269-F844-BE3D-63E9C5CC73A1}">
      <dgm:prSet/>
      <dgm:spPr/>
      <dgm:t>
        <a:bodyPr/>
        <a:lstStyle/>
        <a:p>
          <a:endParaRPr lang="en-US"/>
        </a:p>
      </dgm:t>
    </dgm:pt>
    <dgm:pt modelId="{D37F6040-7329-8A44-8152-40FD740A83F5}">
      <dgm:prSet custT="1"/>
      <dgm:spPr/>
      <dgm:t>
        <a:bodyPr/>
        <a:lstStyle/>
        <a:p>
          <a:r>
            <a:rPr lang="en-US" sz="2100" b="1" dirty="0"/>
            <a:t>Utility/Technology Interruption</a:t>
          </a:r>
          <a:endParaRPr lang="en-US" sz="2100" dirty="0"/>
        </a:p>
      </dgm:t>
    </dgm:pt>
    <dgm:pt modelId="{541A8E63-AAB2-034C-B13C-DDD8CCD95437}" type="parTrans" cxnId="{B59521FC-180F-E740-ABC0-9D3C822BDF95}">
      <dgm:prSet/>
      <dgm:spPr/>
      <dgm:t>
        <a:bodyPr/>
        <a:lstStyle/>
        <a:p>
          <a:endParaRPr lang="en-US"/>
        </a:p>
      </dgm:t>
    </dgm:pt>
    <dgm:pt modelId="{B61C5671-003D-8C4B-8E10-7C89F330FFC6}" type="sibTrans" cxnId="{B59521FC-180F-E740-ABC0-9D3C822BDF95}">
      <dgm:prSet/>
      <dgm:spPr/>
      <dgm:t>
        <a:bodyPr/>
        <a:lstStyle/>
        <a:p>
          <a:endParaRPr lang="en-US"/>
        </a:p>
      </dgm:t>
    </dgm:pt>
    <dgm:pt modelId="{D4FE3A94-6887-5D4B-A370-4BA7816D16EF}">
      <dgm:prSet custT="1"/>
      <dgm:spPr/>
      <dgm:t>
        <a:bodyPr/>
        <a:lstStyle/>
        <a:p>
          <a:r>
            <a:rPr lang="en-US" sz="1600" dirty="0"/>
            <a:t>Facility Alert + Utility or Technology Interruption + Location + Directions </a:t>
          </a:r>
          <a:r>
            <a:rPr lang="en-US" sz="1600" i="1" dirty="0"/>
            <a:t>(as needed)</a:t>
          </a:r>
          <a:endParaRPr lang="en-US" sz="1600" dirty="0"/>
        </a:p>
      </dgm:t>
    </dgm:pt>
    <dgm:pt modelId="{58BA4578-9413-EE44-A397-B0ECF8A1FACC}" type="parTrans" cxnId="{7AD61087-0B12-174C-A12C-CECE93E24687}">
      <dgm:prSet/>
      <dgm:spPr/>
      <dgm:t>
        <a:bodyPr/>
        <a:lstStyle/>
        <a:p>
          <a:endParaRPr lang="en-US"/>
        </a:p>
      </dgm:t>
    </dgm:pt>
    <dgm:pt modelId="{9172D210-31A8-864A-92F2-0F2D54E471BD}" type="sibTrans" cxnId="{7AD61087-0B12-174C-A12C-CECE93E24687}">
      <dgm:prSet/>
      <dgm:spPr/>
      <dgm:t>
        <a:bodyPr/>
        <a:lstStyle/>
        <a:p>
          <a:endParaRPr lang="en-US"/>
        </a:p>
      </dgm:t>
    </dgm:pt>
    <dgm:pt modelId="{FB84E985-2D34-E14D-A66A-580A40F150CD}" type="pres">
      <dgm:prSet presAssocID="{1CF62704-8D6A-E649-99E4-0A74591A6C8B}" presName="linearFlow" presStyleCnt="0">
        <dgm:presLayoutVars>
          <dgm:dir/>
          <dgm:resizeHandles val="exact"/>
        </dgm:presLayoutVars>
      </dgm:prSet>
      <dgm:spPr/>
    </dgm:pt>
    <dgm:pt modelId="{3EE588E1-E5BA-364E-9F93-0EBCD24FAD20}" type="pres">
      <dgm:prSet presAssocID="{6AFFC91D-D9DD-BB4B-82A3-F3FD5001A68C}" presName="composite" presStyleCnt="0"/>
      <dgm:spPr/>
    </dgm:pt>
    <dgm:pt modelId="{66F24E45-265F-A043-93EA-9ACA60912924}" type="pres">
      <dgm:prSet presAssocID="{6AFFC91D-D9DD-BB4B-82A3-F3FD5001A68C}" presName="imgShp" presStyleLbl="fgImgPlace1" presStyleIdx="0" presStyleCnt="4" custLinFactNeighborX="-53172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3D59144-B5BC-444A-9D89-F6AB7E1A853B}" type="pres">
      <dgm:prSet presAssocID="{6AFFC91D-D9DD-BB4B-82A3-F3FD5001A68C}" presName="txShp" presStyleLbl="node1" presStyleIdx="0" presStyleCnt="4" custScaleX="106108" custLinFactNeighborX="-2070">
        <dgm:presLayoutVars>
          <dgm:bulletEnabled val="1"/>
        </dgm:presLayoutVars>
      </dgm:prSet>
      <dgm:spPr/>
    </dgm:pt>
    <dgm:pt modelId="{E71B5A3D-926B-8942-BAAE-DBFAFF48A4E6}" type="pres">
      <dgm:prSet presAssocID="{8A2DE9D1-2C5E-DE48-8D79-E925A412AF1F}" presName="spacing" presStyleCnt="0"/>
      <dgm:spPr/>
    </dgm:pt>
    <dgm:pt modelId="{C88ADCF9-CEBC-C044-91EB-EE74F99759CA}" type="pres">
      <dgm:prSet presAssocID="{1B840E73-324E-8146-8806-48BA85C06F73}" presName="composite" presStyleCnt="0"/>
      <dgm:spPr/>
    </dgm:pt>
    <dgm:pt modelId="{DF0D658F-C7A4-1147-84DA-778752D0A3E7}" type="pres">
      <dgm:prSet presAssocID="{1B840E73-324E-8146-8806-48BA85C06F73}" presName="imgShp" presStyleLbl="fgImgPlace1" presStyleIdx="1" presStyleCnt="4" custLinFactNeighborX="-53172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9E0796C-B098-8146-8642-03724C81EF3C}" type="pres">
      <dgm:prSet presAssocID="{1B840E73-324E-8146-8806-48BA85C06F73}" presName="txShp" presStyleLbl="node1" presStyleIdx="1" presStyleCnt="4" custScaleX="105945" custLinFactNeighborX="-1940">
        <dgm:presLayoutVars>
          <dgm:bulletEnabled val="1"/>
        </dgm:presLayoutVars>
      </dgm:prSet>
      <dgm:spPr/>
    </dgm:pt>
    <dgm:pt modelId="{11A0459C-FEE1-CB4B-BF03-163FC51BFDE4}" type="pres">
      <dgm:prSet presAssocID="{F0CC274F-B627-AB44-8055-782CD854851C}" presName="spacing" presStyleCnt="0"/>
      <dgm:spPr/>
    </dgm:pt>
    <dgm:pt modelId="{F66F0518-C3CE-CD45-8843-9AD3EC989FED}" type="pres">
      <dgm:prSet presAssocID="{EAAA4AC1-4710-1445-9D74-EC6CE4F2A616}" presName="composite" presStyleCnt="0"/>
      <dgm:spPr/>
    </dgm:pt>
    <dgm:pt modelId="{28E16EC9-1D50-4A46-8B92-FAF09AB54595}" type="pres">
      <dgm:prSet presAssocID="{EAAA4AC1-4710-1445-9D74-EC6CE4F2A616}" presName="imgShp" presStyleLbl="fgImgPlace1" presStyleIdx="2" presStyleCnt="4" custLinFactNeighborX="-53172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2C584BE-230E-2B41-A20E-4DC36081E327}" type="pres">
      <dgm:prSet presAssocID="{EAAA4AC1-4710-1445-9D74-EC6CE4F2A616}" presName="txShp" presStyleLbl="node1" presStyleIdx="2" presStyleCnt="4" custScaleX="106269" custLinFactNeighborX="-1811">
        <dgm:presLayoutVars>
          <dgm:bulletEnabled val="1"/>
        </dgm:presLayoutVars>
      </dgm:prSet>
      <dgm:spPr/>
    </dgm:pt>
    <dgm:pt modelId="{EED26E2C-55B6-A948-898A-68B7B7FBB8B2}" type="pres">
      <dgm:prSet presAssocID="{9EF8F656-2AC6-174C-B344-00BD5FC2EA23}" presName="spacing" presStyleCnt="0"/>
      <dgm:spPr/>
    </dgm:pt>
    <dgm:pt modelId="{F772601C-3502-B148-A950-2AD3BA3D9CA6}" type="pres">
      <dgm:prSet presAssocID="{D37F6040-7329-8A44-8152-40FD740A83F5}" presName="composite" presStyleCnt="0"/>
      <dgm:spPr/>
    </dgm:pt>
    <dgm:pt modelId="{4F109CA9-6B2C-E547-8A20-408551327E2F}" type="pres">
      <dgm:prSet presAssocID="{D37F6040-7329-8A44-8152-40FD740A83F5}" presName="imgShp" presStyleLbl="fgImgPlace1" presStyleIdx="3" presStyleCnt="4" custLinFactNeighborX="-53172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C78479E-45B3-9140-AB36-2B63FF37798D}" type="pres">
      <dgm:prSet presAssocID="{D37F6040-7329-8A44-8152-40FD740A83F5}" presName="txShp" presStyleLbl="node1" presStyleIdx="3" presStyleCnt="4" custScaleX="106323" custLinFactNeighborX="-1811">
        <dgm:presLayoutVars>
          <dgm:bulletEnabled val="1"/>
        </dgm:presLayoutVars>
      </dgm:prSet>
      <dgm:spPr/>
    </dgm:pt>
  </dgm:ptLst>
  <dgm:cxnLst>
    <dgm:cxn modelId="{45EE9C19-31F9-1A48-B099-ADBAC2E1BEA7}" type="presOf" srcId="{1CF62704-8D6A-E649-99E4-0A74591A6C8B}" destId="{FB84E985-2D34-E14D-A66A-580A40F150CD}" srcOrd="0" destOrd="0" presId="urn:microsoft.com/office/officeart/2005/8/layout/vList3"/>
    <dgm:cxn modelId="{05E88222-BA91-9F42-92D3-38E582728268}" type="presOf" srcId="{D37F6040-7329-8A44-8152-40FD740A83F5}" destId="{3C78479E-45B3-9140-AB36-2B63FF37798D}" srcOrd="0" destOrd="0" presId="urn:microsoft.com/office/officeart/2005/8/layout/vList3"/>
    <dgm:cxn modelId="{5A88906C-810D-1840-B33C-6980E27CC4D1}" type="presOf" srcId="{1B840E73-324E-8146-8806-48BA85C06F73}" destId="{A9E0796C-B098-8146-8642-03724C81EF3C}" srcOrd="0" destOrd="0" presId="urn:microsoft.com/office/officeart/2005/8/layout/vList3"/>
    <dgm:cxn modelId="{23680986-5FD9-1140-A262-2958DF5475D0}" type="presOf" srcId="{6AFFC91D-D9DD-BB4B-82A3-F3FD5001A68C}" destId="{83D59144-B5BC-444A-9D89-F6AB7E1A853B}" srcOrd="0" destOrd="0" presId="urn:microsoft.com/office/officeart/2005/8/layout/vList3"/>
    <dgm:cxn modelId="{7AD61087-0B12-174C-A12C-CECE93E24687}" srcId="{D37F6040-7329-8A44-8152-40FD740A83F5}" destId="{D4FE3A94-6887-5D4B-A370-4BA7816D16EF}" srcOrd="0" destOrd="0" parTransId="{58BA4578-9413-EE44-A397-B0ECF8A1FACC}" sibTransId="{9172D210-31A8-864A-92F2-0F2D54E471BD}"/>
    <dgm:cxn modelId="{07E0B790-DE8B-2E46-87BF-FFC3512A5F39}" type="presOf" srcId="{8996737C-50DA-9C4C-9D82-48EC72ED8603}" destId="{A9E0796C-B098-8146-8642-03724C81EF3C}" srcOrd="0" destOrd="1" presId="urn:microsoft.com/office/officeart/2005/8/layout/vList3"/>
    <dgm:cxn modelId="{CC96F392-D2C4-0140-9652-95B46F8DD3D7}" type="presOf" srcId="{EAAA4AC1-4710-1445-9D74-EC6CE4F2A616}" destId="{72C584BE-230E-2B41-A20E-4DC36081E327}" srcOrd="0" destOrd="0" presId="urn:microsoft.com/office/officeart/2005/8/layout/vList3"/>
    <dgm:cxn modelId="{DDA26A97-4269-F844-BE3D-63E9C5CC73A1}" srcId="{EAAA4AC1-4710-1445-9D74-EC6CE4F2A616}" destId="{74DF2000-3FA2-F748-882C-08403B453E1B}" srcOrd="0" destOrd="0" parTransId="{52C5FAFA-F5E9-9D46-936C-C145473B6525}" sibTransId="{A5D2AA55-E4E7-5144-9239-A2EED3B397CA}"/>
    <dgm:cxn modelId="{5D673598-FEAB-4443-A7D9-80E5EBDEA9AE}" type="presOf" srcId="{74DF2000-3FA2-F748-882C-08403B453E1B}" destId="{72C584BE-230E-2B41-A20E-4DC36081E327}" srcOrd="0" destOrd="1" presId="urn:microsoft.com/office/officeart/2005/8/layout/vList3"/>
    <dgm:cxn modelId="{1476CCA4-BE1E-B948-BD2E-6A78557D9E6E}" srcId="{1CF62704-8D6A-E649-99E4-0A74591A6C8B}" destId="{EAAA4AC1-4710-1445-9D74-EC6CE4F2A616}" srcOrd="2" destOrd="0" parTransId="{939D886B-8CF0-B648-9EC1-7FD50E49FD77}" sibTransId="{9EF8F656-2AC6-174C-B344-00BD5FC2EA23}"/>
    <dgm:cxn modelId="{AEDBDEB1-3D3C-F746-BF44-209AEB74CBA3}" srcId="{1CF62704-8D6A-E649-99E4-0A74591A6C8B}" destId="{1B840E73-324E-8146-8806-48BA85C06F73}" srcOrd="1" destOrd="0" parTransId="{AC431472-9A10-2046-A76A-7D6610396384}" sibTransId="{F0CC274F-B627-AB44-8055-782CD854851C}"/>
    <dgm:cxn modelId="{851988B9-BDA0-FC4E-B391-AD6EDD914F30}" srcId="{1CF62704-8D6A-E649-99E4-0A74591A6C8B}" destId="{6AFFC91D-D9DD-BB4B-82A3-F3FD5001A68C}" srcOrd="0" destOrd="0" parTransId="{79F97BD8-0689-9545-B2E4-6DFDC86E601A}" sibTransId="{8A2DE9D1-2C5E-DE48-8D79-E925A412AF1F}"/>
    <dgm:cxn modelId="{8A9DECD9-C9B2-0248-9EF2-3A9645955E60}" type="presOf" srcId="{7FCA734A-5F27-F54D-878B-BC5C21CD9559}" destId="{83D59144-B5BC-444A-9D89-F6AB7E1A853B}" srcOrd="0" destOrd="1" presId="urn:microsoft.com/office/officeart/2005/8/layout/vList3"/>
    <dgm:cxn modelId="{373AB9EC-D256-7D4C-A0F0-23712E3C5530}" srcId="{6AFFC91D-D9DD-BB4B-82A3-F3FD5001A68C}" destId="{7FCA734A-5F27-F54D-878B-BC5C21CD9559}" srcOrd="0" destOrd="0" parTransId="{A67C397B-7C7D-6E46-A222-1C7E1BA9507A}" sibTransId="{B121D7A5-44BB-4244-9A1E-916942E01521}"/>
    <dgm:cxn modelId="{B4E493F3-0D41-6A48-A4E7-0E426A8E8A63}" srcId="{1B840E73-324E-8146-8806-48BA85C06F73}" destId="{8996737C-50DA-9C4C-9D82-48EC72ED8603}" srcOrd="0" destOrd="0" parTransId="{3ADDF7E5-314F-0A4A-AFE6-AE283FDF424A}" sibTransId="{A8391637-B669-DB48-94BD-670D2FC6B273}"/>
    <dgm:cxn modelId="{B59521FC-180F-E740-ABC0-9D3C822BDF95}" srcId="{1CF62704-8D6A-E649-99E4-0A74591A6C8B}" destId="{D37F6040-7329-8A44-8152-40FD740A83F5}" srcOrd="3" destOrd="0" parTransId="{541A8E63-AAB2-034C-B13C-DDD8CCD95437}" sibTransId="{B61C5671-003D-8C4B-8E10-7C89F330FFC6}"/>
    <dgm:cxn modelId="{8376C9FD-407D-4B48-ABB0-17DF54ED1E82}" type="presOf" srcId="{D4FE3A94-6887-5D4B-A370-4BA7816D16EF}" destId="{3C78479E-45B3-9140-AB36-2B63FF37798D}" srcOrd="0" destOrd="1" presId="urn:microsoft.com/office/officeart/2005/8/layout/vList3"/>
    <dgm:cxn modelId="{C58AB344-917E-454F-828E-E7D1A2DA947A}" type="presParOf" srcId="{FB84E985-2D34-E14D-A66A-580A40F150CD}" destId="{3EE588E1-E5BA-364E-9F93-0EBCD24FAD20}" srcOrd="0" destOrd="0" presId="urn:microsoft.com/office/officeart/2005/8/layout/vList3"/>
    <dgm:cxn modelId="{5AAB24A2-2022-4D44-95B8-92734AE534E2}" type="presParOf" srcId="{3EE588E1-E5BA-364E-9F93-0EBCD24FAD20}" destId="{66F24E45-265F-A043-93EA-9ACA60912924}" srcOrd="0" destOrd="0" presId="urn:microsoft.com/office/officeart/2005/8/layout/vList3"/>
    <dgm:cxn modelId="{5CB003A6-A551-1643-946D-6842CD6BE5E6}" type="presParOf" srcId="{3EE588E1-E5BA-364E-9F93-0EBCD24FAD20}" destId="{83D59144-B5BC-444A-9D89-F6AB7E1A853B}" srcOrd="1" destOrd="0" presId="urn:microsoft.com/office/officeart/2005/8/layout/vList3"/>
    <dgm:cxn modelId="{DB7E2D02-2B89-A04E-87E9-A37313C32D6B}" type="presParOf" srcId="{FB84E985-2D34-E14D-A66A-580A40F150CD}" destId="{E71B5A3D-926B-8942-BAAE-DBFAFF48A4E6}" srcOrd="1" destOrd="0" presId="urn:microsoft.com/office/officeart/2005/8/layout/vList3"/>
    <dgm:cxn modelId="{CE88F5CD-7A28-C149-9D8D-7FCAD77D714F}" type="presParOf" srcId="{FB84E985-2D34-E14D-A66A-580A40F150CD}" destId="{C88ADCF9-CEBC-C044-91EB-EE74F99759CA}" srcOrd="2" destOrd="0" presId="urn:microsoft.com/office/officeart/2005/8/layout/vList3"/>
    <dgm:cxn modelId="{2B2A5B45-6146-4A47-96F2-A52D718D74B4}" type="presParOf" srcId="{C88ADCF9-CEBC-C044-91EB-EE74F99759CA}" destId="{DF0D658F-C7A4-1147-84DA-778752D0A3E7}" srcOrd="0" destOrd="0" presId="urn:microsoft.com/office/officeart/2005/8/layout/vList3"/>
    <dgm:cxn modelId="{9C29B5E1-F008-9844-89BB-A59DFC6DDBE2}" type="presParOf" srcId="{C88ADCF9-CEBC-C044-91EB-EE74F99759CA}" destId="{A9E0796C-B098-8146-8642-03724C81EF3C}" srcOrd="1" destOrd="0" presId="urn:microsoft.com/office/officeart/2005/8/layout/vList3"/>
    <dgm:cxn modelId="{EAD1678B-7C27-4346-907A-2859D7C4CEDB}" type="presParOf" srcId="{FB84E985-2D34-E14D-A66A-580A40F150CD}" destId="{11A0459C-FEE1-CB4B-BF03-163FC51BFDE4}" srcOrd="3" destOrd="0" presId="urn:microsoft.com/office/officeart/2005/8/layout/vList3"/>
    <dgm:cxn modelId="{17848389-F629-B247-B00A-A3705EF29567}" type="presParOf" srcId="{FB84E985-2D34-E14D-A66A-580A40F150CD}" destId="{F66F0518-C3CE-CD45-8843-9AD3EC989FED}" srcOrd="4" destOrd="0" presId="urn:microsoft.com/office/officeart/2005/8/layout/vList3"/>
    <dgm:cxn modelId="{B1A64F18-50A8-1541-A051-A5FA43766E6A}" type="presParOf" srcId="{F66F0518-C3CE-CD45-8843-9AD3EC989FED}" destId="{28E16EC9-1D50-4A46-8B92-FAF09AB54595}" srcOrd="0" destOrd="0" presId="urn:microsoft.com/office/officeart/2005/8/layout/vList3"/>
    <dgm:cxn modelId="{D14A58FA-A8EB-294C-9546-B8AEA9FCD1A1}" type="presParOf" srcId="{F66F0518-C3CE-CD45-8843-9AD3EC989FED}" destId="{72C584BE-230E-2B41-A20E-4DC36081E327}" srcOrd="1" destOrd="0" presId="urn:microsoft.com/office/officeart/2005/8/layout/vList3"/>
    <dgm:cxn modelId="{60B907EB-E665-2F4F-9336-86F502951C9D}" type="presParOf" srcId="{FB84E985-2D34-E14D-A66A-580A40F150CD}" destId="{EED26E2C-55B6-A948-898A-68B7B7FBB8B2}" srcOrd="5" destOrd="0" presId="urn:microsoft.com/office/officeart/2005/8/layout/vList3"/>
    <dgm:cxn modelId="{1347F2E9-C444-4847-A1A1-8E617F089AB6}" type="presParOf" srcId="{FB84E985-2D34-E14D-A66A-580A40F150CD}" destId="{F772601C-3502-B148-A950-2AD3BA3D9CA6}" srcOrd="6" destOrd="0" presId="urn:microsoft.com/office/officeart/2005/8/layout/vList3"/>
    <dgm:cxn modelId="{C39C7F7D-0801-C845-88D1-F1D8269CE1F4}" type="presParOf" srcId="{F772601C-3502-B148-A950-2AD3BA3D9CA6}" destId="{4F109CA9-6B2C-E547-8A20-408551327E2F}" srcOrd="0" destOrd="0" presId="urn:microsoft.com/office/officeart/2005/8/layout/vList3"/>
    <dgm:cxn modelId="{C75DFAB4-62A3-B943-9F0C-7D6FE1219081}" type="presParOf" srcId="{F772601C-3502-B148-A950-2AD3BA3D9CA6}" destId="{3C78479E-45B3-9140-AB36-2B63FF37798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59A15F-C788-2146-9C3C-9561A6479D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897FF3-F392-7544-BE69-1F9553DBC548}">
      <dgm:prSet/>
      <dgm:spPr/>
      <dgm:t>
        <a:bodyPr/>
        <a:lstStyle/>
        <a:p>
          <a:r>
            <a:rPr lang="en-US" b="1" dirty="0"/>
            <a:t>Active Shooter</a:t>
          </a:r>
          <a:endParaRPr lang="en-US" dirty="0"/>
        </a:p>
      </dgm:t>
    </dgm:pt>
    <dgm:pt modelId="{64070252-7FC9-CE49-B7D3-F449043CBB97}" type="parTrans" cxnId="{285BFE74-26E0-1F4D-BF20-1091073A8B6E}">
      <dgm:prSet/>
      <dgm:spPr/>
      <dgm:t>
        <a:bodyPr/>
        <a:lstStyle/>
        <a:p>
          <a:endParaRPr lang="en-US"/>
        </a:p>
      </dgm:t>
    </dgm:pt>
    <dgm:pt modelId="{F1A0352C-6941-B24C-8991-4E4D8C192C85}" type="sibTrans" cxnId="{285BFE74-26E0-1F4D-BF20-1091073A8B6E}">
      <dgm:prSet/>
      <dgm:spPr/>
      <dgm:t>
        <a:bodyPr/>
        <a:lstStyle/>
        <a:p>
          <a:endParaRPr lang="en-US"/>
        </a:p>
      </dgm:t>
    </dgm:pt>
    <dgm:pt modelId="{733ABC62-731B-2142-9B34-24E8AF050841}">
      <dgm:prSet/>
      <dgm:spPr/>
      <dgm:t>
        <a:bodyPr/>
        <a:lstStyle/>
        <a:p>
          <a:r>
            <a:rPr lang="en-US" dirty="0"/>
            <a:t>Security Alert + Active Shooter + Location + Directions </a:t>
          </a:r>
          <a:r>
            <a:rPr lang="en-US" i="1" dirty="0"/>
            <a:t>(as needed)</a:t>
          </a:r>
          <a:endParaRPr lang="en-US" dirty="0"/>
        </a:p>
      </dgm:t>
    </dgm:pt>
    <dgm:pt modelId="{3A517BB7-2381-6240-BFE0-BCDEA3651244}" type="parTrans" cxnId="{E66E2B1F-C9F0-3E48-AD34-D37EA5A57219}">
      <dgm:prSet/>
      <dgm:spPr/>
      <dgm:t>
        <a:bodyPr/>
        <a:lstStyle/>
        <a:p>
          <a:endParaRPr lang="en-US"/>
        </a:p>
      </dgm:t>
    </dgm:pt>
    <dgm:pt modelId="{4250B366-3575-1748-B403-CE1C8C8591BC}" type="sibTrans" cxnId="{E66E2B1F-C9F0-3E48-AD34-D37EA5A57219}">
      <dgm:prSet/>
      <dgm:spPr/>
      <dgm:t>
        <a:bodyPr/>
        <a:lstStyle/>
        <a:p>
          <a:endParaRPr lang="en-US"/>
        </a:p>
      </dgm:t>
    </dgm:pt>
    <dgm:pt modelId="{258F2C0B-2E94-704F-80FE-343321AC672C}">
      <dgm:prSet/>
      <dgm:spPr/>
      <dgm:t>
        <a:bodyPr/>
        <a:lstStyle/>
        <a:p>
          <a:r>
            <a:rPr lang="en-US" b="1"/>
            <a:t>Bomb Threat</a:t>
          </a:r>
          <a:endParaRPr lang="en-US"/>
        </a:p>
      </dgm:t>
    </dgm:pt>
    <dgm:pt modelId="{C71222BD-CC4B-9544-995B-07C4C566EB66}" type="parTrans" cxnId="{6A5468B2-39AC-AA4B-9A7C-2122837CCD33}">
      <dgm:prSet/>
      <dgm:spPr/>
      <dgm:t>
        <a:bodyPr/>
        <a:lstStyle/>
        <a:p>
          <a:endParaRPr lang="en-US"/>
        </a:p>
      </dgm:t>
    </dgm:pt>
    <dgm:pt modelId="{7201BA09-9776-7044-8479-E1711E3AD2B6}" type="sibTrans" cxnId="{6A5468B2-39AC-AA4B-9A7C-2122837CCD33}">
      <dgm:prSet/>
      <dgm:spPr/>
      <dgm:t>
        <a:bodyPr/>
        <a:lstStyle/>
        <a:p>
          <a:endParaRPr lang="en-US"/>
        </a:p>
      </dgm:t>
    </dgm:pt>
    <dgm:pt modelId="{E24F33AB-1AE4-BC40-9FCA-2F8F7448BB76}">
      <dgm:prSet/>
      <dgm:spPr/>
      <dgm:t>
        <a:bodyPr/>
        <a:lstStyle/>
        <a:p>
          <a:r>
            <a:rPr lang="en-US" dirty="0"/>
            <a:t>Security Alert + Suspicious Item + Location + Directions </a:t>
          </a:r>
          <a:r>
            <a:rPr lang="en-US" i="1" dirty="0"/>
            <a:t>(as needed)</a:t>
          </a:r>
          <a:endParaRPr lang="en-US" dirty="0"/>
        </a:p>
      </dgm:t>
    </dgm:pt>
    <dgm:pt modelId="{7639B91E-B1A8-AB43-B305-96AF69FCED95}" type="parTrans" cxnId="{EE08AD3E-52B2-BB42-A3CD-02FFFD1C1C58}">
      <dgm:prSet/>
      <dgm:spPr/>
      <dgm:t>
        <a:bodyPr/>
        <a:lstStyle/>
        <a:p>
          <a:endParaRPr lang="en-US"/>
        </a:p>
      </dgm:t>
    </dgm:pt>
    <dgm:pt modelId="{E590F6A5-AD89-2347-B1A3-0169852CB7CD}" type="sibTrans" cxnId="{EE08AD3E-52B2-BB42-A3CD-02FFFD1C1C58}">
      <dgm:prSet/>
      <dgm:spPr/>
      <dgm:t>
        <a:bodyPr/>
        <a:lstStyle/>
        <a:p>
          <a:endParaRPr lang="en-US"/>
        </a:p>
      </dgm:t>
    </dgm:pt>
    <dgm:pt modelId="{3410D203-6123-B24E-8000-8083FA109BE6}">
      <dgm:prSet/>
      <dgm:spPr/>
      <dgm:t>
        <a:bodyPr/>
        <a:lstStyle/>
        <a:p>
          <a:r>
            <a:rPr lang="en-US" b="1" dirty="0"/>
            <a:t>Civil Disturbance</a:t>
          </a:r>
          <a:endParaRPr lang="en-US" dirty="0"/>
        </a:p>
      </dgm:t>
    </dgm:pt>
    <dgm:pt modelId="{280DDF16-8F00-1541-8F40-A5864E44FD3B}" type="parTrans" cxnId="{20BFED9D-9121-024D-BEC0-278E61BECE35}">
      <dgm:prSet/>
      <dgm:spPr/>
      <dgm:t>
        <a:bodyPr/>
        <a:lstStyle/>
        <a:p>
          <a:endParaRPr lang="en-US"/>
        </a:p>
      </dgm:t>
    </dgm:pt>
    <dgm:pt modelId="{98B474A5-0D3D-0A46-83EB-63586DD1BA21}" type="sibTrans" cxnId="{20BFED9D-9121-024D-BEC0-278E61BECE35}">
      <dgm:prSet/>
      <dgm:spPr/>
      <dgm:t>
        <a:bodyPr/>
        <a:lstStyle/>
        <a:p>
          <a:endParaRPr lang="en-US"/>
        </a:p>
      </dgm:t>
    </dgm:pt>
    <dgm:pt modelId="{9E185DB9-7A7B-8C4A-B65A-8516CC686C79}">
      <dgm:prSet/>
      <dgm:spPr/>
      <dgm:t>
        <a:bodyPr/>
        <a:lstStyle/>
        <a:p>
          <a:r>
            <a:rPr lang="en-US" dirty="0"/>
            <a:t>Security Alert + Civil Disturbance + Location + Directions </a:t>
          </a:r>
          <a:r>
            <a:rPr lang="en-US" i="1" dirty="0"/>
            <a:t>(as needed)</a:t>
          </a:r>
          <a:endParaRPr lang="en-US" dirty="0"/>
        </a:p>
      </dgm:t>
    </dgm:pt>
    <dgm:pt modelId="{07E07F5B-DFC9-E44C-B55E-51CDFA9A42F0}" type="parTrans" cxnId="{FEE0BE17-D0A5-4C44-8778-92E51537AB9F}">
      <dgm:prSet/>
      <dgm:spPr/>
      <dgm:t>
        <a:bodyPr/>
        <a:lstStyle/>
        <a:p>
          <a:endParaRPr lang="en-US"/>
        </a:p>
      </dgm:t>
    </dgm:pt>
    <dgm:pt modelId="{C9CBF98E-75EA-DC4F-A940-BFE60E879257}" type="sibTrans" cxnId="{FEE0BE17-D0A5-4C44-8778-92E51537AB9F}">
      <dgm:prSet/>
      <dgm:spPr/>
      <dgm:t>
        <a:bodyPr/>
        <a:lstStyle/>
        <a:p>
          <a:endParaRPr lang="en-US"/>
        </a:p>
      </dgm:t>
    </dgm:pt>
    <dgm:pt modelId="{E6E46F59-0254-A64E-8D54-D79BBBA472EC}">
      <dgm:prSet/>
      <dgm:spPr/>
      <dgm:t>
        <a:bodyPr/>
        <a:lstStyle/>
        <a:p>
          <a:r>
            <a:rPr lang="en-US" b="1" dirty="0"/>
            <a:t>Controlled Access</a:t>
          </a:r>
          <a:endParaRPr lang="en-US" dirty="0"/>
        </a:p>
      </dgm:t>
    </dgm:pt>
    <dgm:pt modelId="{8370E798-71E4-2A41-B3E0-F793F3227FCC}" type="parTrans" cxnId="{B43075D8-A063-BF48-98AB-7D0FB56E7C05}">
      <dgm:prSet/>
      <dgm:spPr/>
      <dgm:t>
        <a:bodyPr/>
        <a:lstStyle/>
        <a:p>
          <a:endParaRPr lang="en-US"/>
        </a:p>
      </dgm:t>
    </dgm:pt>
    <dgm:pt modelId="{44549749-EB59-884F-8846-8966B7F0727A}" type="sibTrans" cxnId="{B43075D8-A063-BF48-98AB-7D0FB56E7C05}">
      <dgm:prSet/>
      <dgm:spPr/>
      <dgm:t>
        <a:bodyPr/>
        <a:lstStyle/>
        <a:p>
          <a:endParaRPr lang="en-US"/>
        </a:p>
      </dgm:t>
    </dgm:pt>
    <dgm:pt modelId="{C5F8138A-86ED-0F49-B733-8757CD9F67C5}">
      <dgm:prSet/>
      <dgm:spPr/>
      <dgm:t>
        <a:bodyPr/>
        <a:lstStyle/>
        <a:p>
          <a:r>
            <a:rPr lang="en-US" dirty="0"/>
            <a:t>Security Alert + Controlled Access + Location + Directions </a:t>
          </a:r>
          <a:r>
            <a:rPr lang="en-US" i="1" dirty="0"/>
            <a:t>(as needed)</a:t>
          </a:r>
          <a:endParaRPr lang="en-US" dirty="0"/>
        </a:p>
      </dgm:t>
    </dgm:pt>
    <dgm:pt modelId="{5F487013-2279-064A-9B70-3F66BB95F237}" type="parTrans" cxnId="{DB539B5A-2F42-144F-8034-2B796F12A066}">
      <dgm:prSet/>
      <dgm:spPr/>
      <dgm:t>
        <a:bodyPr/>
        <a:lstStyle/>
        <a:p>
          <a:endParaRPr lang="en-US"/>
        </a:p>
      </dgm:t>
    </dgm:pt>
    <dgm:pt modelId="{E18D1EE4-D752-5246-AC5C-8963E08C5A7D}" type="sibTrans" cxnId="{DB539B5A-2F42-144F-8034-2B796F12A066}">
      <dgm:prSet/>
      <dgm:spPr/>
      <dgm:t>
        <a:bodyPr/>
        <a:lstStyle/>
        <a:p>
          <a:endParaRPr lang="en-US"/>
        </a:p>
      </dgm:t>
    </dgm:pt>
    <dgm:pt modelId="{44796FAC-E571-F449-96A4-D2504908875B}" type="pres">
      <dgm:prSet presAssocID="{8959A15F-C788-2146-9C3C-9561A6479D7A}" presName="linearFlow" presStyleCnt="0">
        <dgm:presLayoutVars>
          <dgm:dir/>
          <dgm:resizeHandles val="exact"/>
        </dgm:presLayoutVars>
      </dgm:prSet>
      <dgm:spPr/>
    </dgm:pt>
    <dgm:pt modelId="{FA73C8C3-C279-9748-8463-1E884FB6AD93}" type="pres">
      <dgm:prSet presAssocID="{17897FF3-F392-7544-BE69-1F9553DBC548}" presName="composite" presStyleCnt="0"/>
      <dgm:spPr/>
    </dgm:pt>
    <dgm:pt modelId="{42FF5561-3292-0340-8E77-FABC0048CD3C}" type="pres">
      <dgm:prSet presAssocID="{17897FF3-F392-7544-BE69-1F9553DBC548}" presName="imgShp" presStyleLbl="fgImgPlace1" presStyleIdx="0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D640451-B6D2-8E46-99FA-0A9507B82907}" type="pres">
      <dgm:prSet presAssocID="{17897FF3-F392-7544-BE69-1F9553DBC548}" presName="txShp" presStyleLbl="node1" presStyleIdx="0" presStyleCnt="4">
        <dgm:presLayoutVars>
          <dgm:bulletEnabled val="1"/>
        </dgm:presLayoutVars>
      </dgm:prSet>
      <dgm:spPr/>
    </dgm:pt>
    <dgm:pt modelId="{BF199E87-B936-C040-909A-214597FC3662}" type="pres">
      <dgm:prSet presAssocID="{F1A0352C-6941-B24C-8991-4E4D8C192C85}" presName="spacing" presStyleCnt="0"/>
      <dgm:spPr/>
    </dgm:pt>
    <dgm:pt modelId="{9915E5C3-7622-AF4A-8E27-0767DA4A8A90}" type="pres">
      <dgm:prSet presAssocID="{258F2C0B-2E94-704F-80FE-343321AC672C}" presName="composite" presStyleCnt="0"/>
      <dgm:spPr/>
    </dgm:pt>
    <dgm:pt modelId="{31D10039-61D9-9343-9393-6E8C61806E11}" type="pres">
      <dgm:prSet presAssocID="{258F2C0B-2E94-704F-80FE-343321AC672C}" presName="imgShp" presStyleLbl="fgImgPlace1" presStyleIdx="1" presStyleCnt="4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7FC3C7F-4C8D-4544-A208-6746A0D6FBED}" type="pres">
      <dgm:prSet presAssocID="{258F2C0B-2E94-704F-80FE-343321AC672C}" presName="txShp" presStyleLbl="node1" presStyleIdx="1" presStyleCnt="4">
        <dgm:presLayoutVars>
          <dgm:bulletEnabled val="1"/>
        </dgm:presLayoutVars>
      </dgm:prSet>
      <dgm:spPr/>
    </dgm:pt>
    <dgm:pt modelId="{49FC024E-8836-AA49-A88D-72D93FDC0CF9}" type="pres">
      <dgm:prSet presAssocID="{7201BA09-9776-7044-8479-E1711E3AD2B6}" presName="spacing" presStyleCnt="0"/>
      <dgm:spPr/>
    </dgm:pt>
    <dgm:pt modelId="{DF57C26D-3FE7-FB43-878F-357DFEDD5DBF}" type="pres">
      <dgm:prSet presAssocID="{3410D203-6123-B24E-8000-8083FA109BE6}" presName="composite" presStyleCnt="0"/>
      <dgm:spPr/>
    </dgm:pt>
    <dgm:pt modelId="{AE32F65C-193A-B148-BD91-6D486E31B681}" type="pres">
      <dgm:prSet presAssocID="{3410D203-6123-B24E-8000-8083FA109BE6}" presName="imgShp" presStyleLbl="fgImgPlace1" presStyleIdx="2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C0DF51-93B4-2340-B974-395894D3FB7B}" type="pres">
      <dgm:prSet presAssocID="{3410D203-6123-B24E-8000-8083FA109BE6}" presName="txShp" presStyleLbl="node1" presStyleIdx="2" presStyleCnt="4">
        <dgm:presLayoutVars>
          <dgm:bulletEnabled val="1"/>
        </dgm:presLayoutVars>
      </dgm:prSet>
      <dgm:spPr/>
    </dgm:pt>
    <dgm:pt modelId="{8E32AA76-D9F5-894F-B9DE-236FE4DC52DE}" type="pres">
      <dgm:prSet presAssocID="{98B474A5-0D3D-0A46-83EB-63586DD1BA21}" presName="spacing" presStyleCnt="0"/>
      <dgm:spPr/>
    </dgm:pt>
    <dgm:pt modelId="{318831DA-189A-C743-A915-11EBF3DCE346}" type="pres">
      <dgm:prSet presAssocID="{E6E46F59-0254-A64E-8D54-D79BBBA472EC}" presName="composite" presStyleCnt="0"/>
      <dgm:spPr/>
    </dgm:pt>
    <dgm:pt modelId="{D08C97BD-A0AF-8A41-AFDB-898EF8AE49F9}" type="pres">
      <dgm:prSet presAssocID="{E6E46F59-0254-A64E-8D54-D79BBBA472EC}" presName="imgShp" presStyleLbl="fgImgPlace1" presStyleIdx="3" presStyleCnt="4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96C6BB2-C33C-A245-B4C4-A1F3E44E6855}" type="pres">
      <dgm:prSet presAssocID="{E6E46F59-0254-A64E-8D54-D79BBBA472EC}" presName="txShp" presStyleLbl="node1" presStyleIdx="3" presStyleCnt="4">
        <dgm:presLayoutVars>
          <dgm:bulletEnabled val="1"/>
        </dgm:presLayoutVars>
      </dgm:prSet>
      <dgm:spPr/>
    </dgm:pt>
  </dgm:ptLst>
  <dgm:cxnLst>
    <dgm:cxn modelId="{3147C606-9891-784B-AF64-18035B05D0F1}" type="presOf" srcId="{C5F8138A-86ED-0F49-B733-8757CD9F67C5}" destId="{896C6BB2-C33C-A245-B4C4-A1F3E44E6855}" srcOrd="0" destOrd="1" presId="urn:microsoft.com/office/officeart/2005/8/layout/vList3"/>
    <dgm:cxn modelId="{1C959C08-39BA-7349-B9D5-DA1AD5301A59}" type="presOf" srcId="{3410D203-6123-B24E-8000-8083FA109BE6}" destId="{F6C0DF51-93B4-2340-B974-395894D3FB7B}" srcOrd="0" destOrd="0" presId="urn:microsoft.com/office/officeart/2005/8/layout/vList3"/>
    <dgm:cxn modelId="{FEE0BE17-D0A5-4C44-8778-92E51537AB9F}" srcId="{3410D203-6123-B24E-8000-8083FA109BE6}" destId="{9E185DB9-7A7B-8C4A-B65A-8516CC686C79}" srcOrd="0" destOrd="0" parTransId="{07E07F5B-DFC9-E44C-B55E-51CDFA9A42F0}" sibTransId="{C9CBF98E-75EA-DC4F-A940-BFE60E879257}"/>
    <dgm:cxn modelId="{E66E2B1F-C9F0-3E48-AD34-D37EA5A57219}" srcId="{17897FF3-F392-7544-BE69-1F9553DBC548}" destId="{733ABC62-731B-2142-9B34-24E8AF050841}" srcOrd="0" destOrd="0" parTransId="{3A517BB7-2381-6240-BFE0-BCDEA3651244}" sibTransId="{4250B366-3575-1748-B403-CE1C8C8591BC}"/>
    <dgm:cxn modelId="{FD608929-2ADA-344F-A1C2-61AEB407DF38}" type="presOf" srcId="{E6E46F59-0254-A64E-8D54-D79BBBA472EC}" destId="{896C6BB2-C33C-A245-B4C4-A1F3E44E6855}" srcOrd="0" destOrd="0" presId="urn:microsoft.com/office/officeart/2005/8/layout/vList3"/>
    <dgm:cxn modelId="{EE08AD3E-52B2-BB42-A3CD-02FFFD1C1C58}" srcId="{258F2C0B-2E94-704F-80FE-343321AC672C}" destId="{E24F33AB-1AE4-BC40-9FCA-2F8F7448BB76}" srcOrd="0" destOrd="0" parTransId="{7639B91E-B1A8-AB43-B305-96AF69FCED95}" sibTransId="{E590F6A5-AD89-2347-B1A3-0169852CB7CD}"/>
    <dgm:cxn modelId="{A4535369-CF24-704A-B7A7-120ED8ADCB06}" type="presOf" srcId="{9E185DB9-7A7B-8C4A-B65A-8516CC686C79}" destId="{F6C0DF51-93B4-2340-B974-395894D3FB7B}" srcOrd="0" destOrd="1" presId="urn:microsoft.com/office/officeart/2005/8/layout/vList3"/>
    <dgm:cxn modelId="{B339AF6E-4069-6340-9641-DB300F3FA8B1}" type="presOf" srcId="{8959A15F-C788-2146-9C3C-9561A6479D7A}" destId="{44796FAC-E571-F449-96A4-D2504908875B}" srcOrd="0" destOrd="0" presId="urn:microsoft.com/office/officeart/2005/8/layout/vList3"/>
    <dgm:cxn modelId="{501F6D52-4A00-9245-B314-D9D1F1C039A0}" type="presOf" srcId="{17897FF3-F392-7544-BE69-1F9553DBC548}" destId="{6D640451-B6D2-8E46-99FA-0A9507B82907}" srcOrd="0" destOrd="0" presId="urn:microsoft.com/office/officeart/2005/8/layout/vList3"/>
    <dgm:cxn modelId="{285BFE74-26E0-1F4D-BF20-1091073A8B6E}" srcId="{8959A15F-C788-2146-9C3C-9561A6479D7A}" destId="{17897FF3-F392-7544-BE69-1F9553DBC548}" srcOrd="0" destOrd="0" parTransId="{64070252-7FC9-CE49-B7D3-F449043CBB97}" sibTransId="{F1A0352C-6941-B24C-8991-4E4D8C192C85}"/>
    <dgm:cxn modelId="{DB539B5A-2F42-144F-8034-2B796F12A066}" srcId="{E6E46F59-0254-A64E-8D54-D79BBBA472EC}" destId="{C5F8138A-86ED-0F49-B733-8757CD9F67C5}" srcOrd="0" destOrd="0" parTransId="{5F487013-2279-064A-9B70-3F66BB95F237}" sibTransId="{E18D1EE4-D752-5246-AC5C-8963E08C5A7D}"/>
    <dgm:cxn modelId="{20BFED9D-9121-024D-BEC0-278E61BECE35}" srcId="{8959A15F-C788-2146-9C3C-9561A6479D7A}" destId="{3410D203-6123-B24E-8000-8083FA109BE6}" srcOrd="2" destOrd="0" parTransId="{280DDF16-8F00-1541-8F40-A5864E44FD3B}" sibTransId="{98B474A5-0D3D-0A46-83EB-63586DD1BA21}"/>
    <dgm:cxn modelId="{C68D18A0-E4E3-DC42-BFEB-7CF63EA37BAC}" type="presOf" srcId="{733ABC62-731B-2142-9B34-24E8AF050841}" destId="{6D640451-B6D2-8E46-99FA-0A9507B82907}" srcOrd="0" destOrd="1" presId="urn:microsoft.com/office/officeart/2005/8/layout/vList3"/>
    <dgm:cxn modelId="{696D55A6-108D-7444-9AA8-2E1D929FB6D8}" type="presOf" srcId="{258F2C0B-2E94-704F-80FE-343321AC672C}" destId="{27FC3C7F-4C8D-4544-A208-6746A0D6FBED}" srcOrd="0" destOrd="0" presId="urn:microsoft.com/office/officeart/2005/8/layout/vList3"/>
    <dgm:cxn modelId="{6A5468B2-39AC-AA4B-9A7C-2122837CCD33}" srcId="{8959A15F-C788-2146-9C3C-9561A6479D7A}" destId="{258F2C0B-2E94-704F-80FE-343321AC672C}" srcOrd="1" destOrd="0" parTransId="{C71222BD-CC4B-9544-995B-07C4C566EB66}" sibTransId="{7201BA09-9776-7044-8479-E1711E3AD2B6}"/>
    <dgm:cxn modelId="{B43075D8-A063-BF48-98AB-7D0FB56E7C05}" srcId="{8959A15F-C788-2146-9C3C-9561A6479D7A}" destId="{E6E46F59-0254-A64E-8D54-D79BBBA472EC}" srcOrd="3" destOrd="0" parTransId="{8370E798-71E4-2A41-B3E0-F793F3227FCC}" sibTransId="{44549749-EB59-884F-8846-8966B7F0727A}"/>
    <dgm:cxn modelId="{A3714BF5-14BA-F54D-A03F-CBA2764E5BC2}" type="presOf" srcId="{E24F33AB-1AE4-BC40-9FCA-2F8F7448BB76}" destId="{27FC3C7F-4C8D-4544-A208-6746A0D6FBED}" srcOrd="0" destOrd="1" presId="urn:microsoft.com/office/officeart/2005/8/layout/vList3"/>
    <dgm:cxn modelId="{B0C054FA-5CDC-D34B-B974-D2190ACDC9EB}" type="presParOf" srcId="{44796FAC-E571-F449-96A4-D2504908875B}" destId="{FA73C8C3-C279-9748-8463-1E884FB6AD93}" srcOrd="0" destOrd="0" presId="urn:microsoft.com/office/officeart/2005/8/layout/vList3"/>
    <dgm:cxn modelId="{07D7BD10-D954-2949-AB59-A13BBF525B8D}" type="presParOf" srcId="{FA73C8C3-C279-9748-8463-1E884FB6AD93}" destId="{42FF5561-3292-0340-8E77-FABC0048CD3C}" srcOrd="0" destOrd="0" presId="urn:microsoft.com/office/officeart/2005/8/layout/vList3"/>
    <dgm:cxn modelId="{E6EDD65B-0806-D341-8335-C6714F8E1687}" type="presParOf" srcId="{FA73C8C3-C279-9748-8463-1E884FB6AD93}" destId="{6D640451-B6D2-8E46-99FA-0A9507B82907}" srcOrd="1" destOrd="0" presId="urn:microsoft.com/office/officeart/2005/8/layout/vList3"/>
    <dgm:cxn modelId="{D74EE46D-A005-1C49-9926-CA47E38D1515}" type="presParOf" srcId="{44796FAC-E571-F449-96A4-D2504908875B}" destId="{BF199E87-B936-C040-909A-214597FC3662}" srcOrd="1" destOrd="0" presId="urn:microsoft.com/office/officeart/2005/8/layout/vList3"/>
    <dgm:cxn modelId="{A4B20CBC-A103-3C4C-B026-AFD8C3C0BA11}" type="presParOf" srcId="{44796FAC-E571-F449-96A4-D2504908875B}" destId="{9915E5C3-7622-AF4A-8E27-0767DA4A8A90}" srcOrd="2" destOrd="0" presId="urn:microsoft.com/office/officeart/2005/8/layout/vList3"/>
    <dgm:cxn modelId="{3095D53A-F47B-CB4D-B0B0-0A2EC85E6D20}" type="presParOf" srcId="{9915E5C3-7622-AF4A-8E27-0767DA4A8A90}" destId="{31D10039-61D9-9343-9393-6E8C61806E11}" srcOrd="0" destOrd="0" presId="urn:microsoft.com/office/officeart/2005/8/layout/vList3"/>
    <dgm:cxn modelId="{C96DA84E-9C19-4549-A0F7-4C20C673CC30}" type="presParOf" srcId="{9915E5C3-7622-AF4A-8E27-0767DA4A8A90}" destId="{27FC3C7F-4C8D-4544-A208-6746A0D6FBED}" srcOrd="1" destOrd="0" presId="urn:microsoft.com/office/officeart/2005/8/layout/vList3"/>
    <dgm:cxn modelId="{962C0326-2170-6E49-943B-882BB4D8773B}" type="presParOf" srcId="{44796FAC-E571-F449-96A4-D2504908875B}" destId="{49FC024E-8836-AA49-A88D-72D93FDC0CF9}" srcOrd="3" destOrd="0" presId="urn:microsoft.com/office/officeart/2005/8/layout/vList3"/>
    <dgm:cxn modelId="{1E775B1E-2745-BC45-8E3F-8AD0B2934700}" type="presParOf" srcId="{44796FAC-E571-F449-96A4-D2504908875B}" destId="{DF57C26D-3FE7-FB43-878F-357DFEDD5DBF}" srcOrd="4" destOrd="0" presId="urn:microsoft.com/office/officeart/2005/8/layout/vList3"/>
    <dgm:cxn modelId="{8889E487-283E-1247-84CB-F862FDD19AE3}" type="presParOf" srcId="{DF57C26D-3FE7-FB43-878F-357DFEDD5DBF}" destId="{AE32F65C-193A-B148-BD91-6D486E31B681}" srcOrd="0" destOrd="0" presId="urn:microsoft.com/office/officeart/2005/8/layout/vList3"/>
    <dgm:cxn modelId="{20A9C2C4-C6BA-DA4C-95B9-80DBB75D91E3}" type="presParOf" srcId="{DF57C26D-3FE7-FB43-878F-357DFEDD5DBF}" destId="{F6C0DF51-93B4-2340-B974-395894D3FB7B}" srcOrd="1" destOrd="0" presId="urn:microsoft.com/office/officeart/2005/8/layout/vList3"/>
    <dgm:cxn modelId="{162DE1C5-5808-4A40-915C-13A9567832B3}" type="presParOf" srcId="{44796FAC-E571-F449-96A4-D2504908875B}" destId="{8E32AA76-D9F5-894F-B9DE-236FE4DC52DE}" srcOrd="5" destOrd="0" presId="urn:microsoft.com/office/officeart/2005/8/layout/vList3"/>
    <dgm:cxn modelId="{2D40CE10-0337-A742-AF7E-9E3A15079441}" type="presParOf" srcId="{44796FAC-E571-F449-96A4-D2504908875B}" destId="{318831DA-189A-C743-A915-11EBF3DCE346}" srcOrd="6" destOrd="0" presId="urn:microsoft.com/office/officeart/2005/8/layout/vList3"/>
    <dgm:cxn modelId="{9A0E3C72-F0C8-C349-B811-66D6FBCD0549}" type="presParOf" srcId="{318831DA-189A-C743-A915-11EBF3DCE346}" destId="{D08C97BD-A0AF-8A41-AFDB-898EF8AE49F9}" srcOrd="0" destOrd="0" presId="urn:microsoft.com/office/officeart/2005/8/layout/vList3"/>
    <dgm:cxn modelId="{076F612A-A015-274F-ACF8-D5253F43B926}" type="presParOf" srcId="{318831DA-189A-C743-A915-11EBF3DCE346}" destId="{896C6BB2-C33C-A245-B4C4-A1F3E44E685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CFCE2F-554B-5442-8B73-414809E4B7B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996FAF-4FF5-FE4C-9B00-BF66CCF34AFC}">
      <dgm:prSet custT="1"/>
      <dgm:spPr/>
      <dgm:t>
        <a:bodyPr/>
        <a:lstStyle/>
        <a:p>
          <a:pPr algn="l"/>
          <a:r>
            <a:rPr lang="en-US" sz="2100" b="1" dirty="0"/>
            <a:t>Mass Casualty</a:t>
          </a:r>
          <a:endParaRPr lang="en-US" sz="2100" b="1" i="0" cap="none" baseline="0" dirty="0">
            <a:latin typeface="+mn-lt"/>
          </a:endParaRPr>
        </a:p>
      </dgm:t>
    </dgm:pt>
    <dgm:pt modelId="{13B5488A-B91D-1246-AB47-34240F7F408C}" type="parTrans" cxnId="{95A888FE-AF8C-734B-9A52-40E575914849}">
      <dgm:prSet/>
      <dgm:spPr/>
      <dgm:t>
        <a:bodyPr/>
        <a:lstStyle/>
        <a:p>
          <a:endParaRPr lang="en-US"/>
        </a:p>
      </dgm:t>
    </dgm:pt>
    <dgm:pt modelId="{DE681111-5900-2D49-B024-86062DD0D243}" type="sibTrans" cxnId="{95A888FE-AF8C-734B-9A52-40E575914849}">
      <dgm:prSet/>
      <dgm:spPr/>
      <dgm:t>
        <a:bodyPr/>
        <a:lstStyle/>
        <a:p>
          <a:endParaRPr lang="en-US"/>
        </a:p>
      </dgm:t>
    </dgm:pt>
    <dgm:pt modelId="{13AE06FB-4FDB-1E4C-BDA9-28289226243E}">
      <dgm:prSet custT="1"/>
      <dgm:spPr/>
      <dgm:t>
        <a:bodyPr/>
        <a:lstStyle/>
        <a:p>
          <a:r>
            <a:rPr lang="en-US" sz="1600" dirty="0">
              <a:latin typeface="+mn-lt"/>
            </a:rPr>
            <a:t>Medical Alert + (describe medical alert i.e. stroke) + Location + Directions </a:t>
          </a:r>
          <a:r>
            <a:rPr lang="en-US" sz="1600" i="1" dirty="0">
              <a:latin typeface="+mn-lt"/>
            </a:rPr>
            <a:t>(as needed)</a:t>
          </a:r>
          <a:endParaRPr lang="en-US" sz="1600" dirty="0"/>
        </a:p>
      </dgm:t>
    </dgm:pt>
    <dgm:pt modelId="{5B1FFD98-ECD8-E34E-914E-D678EC6F7118}" type="parTrans" cxnId="{6ADD0FC9-E5FB-E842-B585-67FFE46AACA2}">
      <dgm:prSet/>
      <dgm:spPr/>
      <dgm:t>
        <a:bodyPr/>
        <a:lstStyle/>
        <a:p>
          <a:endParaRPr lang="en-US"/>
        </a:p>
      </dgm:t>
    </dgm:pt>
    <dgm:pt modelId="{7713BA2A-E9A6-744C-8BBE-A090340FB096}" type="sibTrans" cxnId="{6ADD0FC9-E5FB-E842-B585-67FFE46AACA2}">
      <dgm:prSet/>
      <dgm:spPr/>
      <dgm:t>
        <a:bodyPr/>
        <a:lstStyle/>
        <a:p>
          <a:endParaRPr lang="en-US"/>
        </a:p>
      </dgm:t>
    </dgm:pt>
    <dgm:pt modelId="{7519B220-B81D-CF4E-BBF3-5AD368E96258}">
      <dgm:prSet custT="1"/>
      <dgm:spPr/>
      <dgm:t>
        <a:bodyPr/>
        <a:lstStyle/>
        <a:p>
          <a:r>
            <a:rPr lang="en-US" sz="2100" b="1" i="0" cap="none" baseline="0" dirty="0">
              <a:latin typeface="+mn-lt"/>
            </a:rPr>
            <a:t>Medical Alert</a:t>
          </a:r>
          <a:endParaRPr lang="en-US" sz="2100" dirty="0"/>
        </a:p>
      </dgm:t>
    </dgm:pt>
    <dgm:pt modelId="{8B1B49E5-EED2-764D-B1B3-C55101241209}" type="sibTrans" cxnId="{F27FF4A9-D01F-5A4E-B7C1-D018C72CB67E}">
      <dgm:prSet/>
      <dgm:spPr/>
      <dgm:t>
        <a:bodyPr/>
        <a:lstStyle/>
        <a:p>
          <a:endParaRPr lang="en-US"/>
        </a:p>
      </dgm:t>
    </dgm:pt>
    <dgm:pt modelId="{DD748B83-883A-AA4E-BFF6-343CC96C5E43}" type="parTrans" cxnId="{F27FF4A9-D01F-5A4E-B7C1-D018C72CB67E}">
      <dgm:prSet/>
      <dgm:spPr/>
      <dgm:t>
        <a:bodyPr/>
        <a:lstStyle/>
        <a:p>
          <a:endParaRPr lang="en-US"/>
        </a:p>
      </dgm:t>
    </dgm:pt>
    <dgm:pt modelId="{0F799748-D6BE-734B-9889-6F2091996A88}">
      <dgm:prSet custT="1" custLinFactNeighborX="-21971"/>
      <dgm:spPr/>
      <dgm:t>
        <a:bodyPr/>
        <a:lstStyle/>
        <a:p>
          <a:r>
            <a:rPr lang="en-US" sz="1600" dirty="0"/>
            <a:t>Facility Alert + Mass Casualty + Location + Directions </a:t>
          </a:r>
          <a:r>
            <a:rPr lang="en-US" sz="1600" i="1" dirty="0"/>
            <a:t>(as needed) </a:t>
          </a:r>
          <a:endParaRPr lang="en-US" sz="1600" dirty="0"/>
        </a:p>
      </dgm:t>
    </dgm:pt>
    <dgm:pt modelId="{9C4042E5-1C77-A84F-A99A-5A429AF2502F}" type="parTrans" cxnId="{E4E2AFCE-687D-594F-9FCC-45EBFE1083CC}">
      <dgm:prSet/>
      <dgm:spPr/>
      <dgm:t>
        <a:bodyPr/>
        <a:lstStyle/>
        <a:p>
          <a:endParaRPr lang="en-US"/>
        </a:p>
      </dgm:t>
    </dgm:pt>
    <dgm:pt modelId="{EB400937-0992-9E45-9EB4-21B1D25CA83F}" type="sibTrans" cxnId="{E4E2AFCE-687D-594F-9FCC-45EBFE1083CC}">
      <dgm:prSet/>
      <dgm:spPr/>
      <dgm:t>
        <a:bodyPr/>
        <a:lstStyle/>
        <a:p>
          <a:endParaRPr lang="en-US"/>
        </a:p>
      </dgm:t>
    </dgm:pt>
    <dgm:pt modelId="{B63162FB-C96C-8244-A610-CB860E6E2665}" type="pres">
      <dgm:prSet presAssocID="{D4CFCE2F-554B-5442-8B73-414809E4B7B6}" presName="linearFlow" presStyleCnt="0">
        <dgm:presLayoutVars>
          <dgm:dir/>
          <dgm:resizeHandles val="exact"/>
        </dgm:presLayoutVars>
      </dgm:prSet>
      <dgm:spPr/>
    </dgm:pt>
    <dgm:pt modelId="{51029574-AE4C-414D-B727-895B318D734E}" type="pres">
      <dgm:prSet presAssocID="{FA996FAF-4FF5-FE4C-9B00-BF66CCF34AFC}" presName="composite" presStyleCnt="0"/>
      <dgm:spPr/>
    </dgm:pt>
    <dgm:pt modelId="{90F96D22-8210-2046-AA0C-5826026009A8}" type="pres">
      <dgm:prSet presAssocID="{FA996FAF-4FF5-FE4C-9B00-BF66CCF34AFC}" presName="imgShp" presStyleLbl="fgImgPlace1" presStyleIdx="0" presStyleCnt="2" custScaleX="94216" custScaleY="94216" custLinFactX="-19453" custLinFactNeighborX="-1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7F652D8-8002-9C4A-A792-CF2568C9FBD6}" type="pres">
      <dgm:prSet presAssocID="{FA996FAF-4FF5-FE4C-9B00-BF66CCF34AFC}" presName="txShp" presStyleLbl="node1" presStyleIdx="0" presStyleCnt="2" custScaleX="117698" custScaleY="85505" custLinFactNeighborX="-6684">
        <dgm:presLayoutVars>
          <dgm:bulletEnabled val="1"/>
        </dgm:presLayoutVars>
      </dgm:prSet>
      <dgm:spPr/>
    </dgm:pt>
    <dgm:pt modelId="{39DD2331-FD4F-5041-AA00-DE73B192CE04}" type="pres">
      <dgm:prSet presAssocID="{DE681111-5900-2D49-B024-86062DD0D243}" presName="spacing" presStyleCnt="0"/>
      <dgm:spPr/>
    </dgm:pt>
    <dgm:pt modelId="{7A37152D-BB4D-0F41-9DC2-E3F34A0E0916}" type="pres">
      <dgm:prSet presAssocID="{7519B220-B81D-CF4E-BBF3-5AD368E96258}" presName="composite" presStyleCnt="0"/>
      <dgm:spPr/>
    </dgm:pt>
    <dgm:pt modelId="{BB228DBC-E6C1-AA4F-A5C4-14DE8328068B}" type="pres">
      <dgm:prSet presAssocID="{7519B220-B81D-CF4E-BBF3-5AD368E96258}" presName="imgShp" presStyleLbl="fgImgPlace1" presStyleIdx="1" presStyleCnt="2" custScaleX="94216" custScaleY="94216" custLinFactX="-21316" custLinFactNeighborX="-100000" custLinFactNeighborY="-3921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4559F4-0128-BA40-8892-2AF6275B70AE}" type="pres">
      <dgm:prSet presAssocID="{7519B220-B81D-CF4E-BBF3-5AD368E96258}" presName="txShp" presStyleLbl="node1" presStyleIdx="1" presStyleCnt="2" custAng="0" custScaleX="119600" custScaleY="87019" custLinFactNeighborX="-6712">
        <dgm:presLayoutVars>
          <dgm:bulletEnabled val="1"/>
        </dgm:presLayoutVars>
      </dgm:prSet>
      <dgm:spPr/>
    </dgm:pt>
  </dgm:ptLst>
  <dgm:cxnLst>
    <dgm:cxn modelId="{457D872D-FAA7-8341-A40D-BC099E743EFF}" type="presOf" srcId="{7519B220-B81D-CF4E-BBF3-5AD368E96258}" destId="{EF4559F4-0128-BA40-8892-2AF6275B70AE}" srcOrd="0" destOrd="0" presId="urn:microsoft.com/office/officeart/2005/8/layout/vList3"/>
    <dgm:cxn modelId="{C8BBBD30-1B19-C248-94CC-746EB5A49E5A}" type="presOf" srcId="{0F799748-D6BE-734B-9889-6F2091996A88}" destId="{F7F652D8-8002-9C4A-A792-CF2568C9FBD6}" srcOrd="0" destOrd="1" presId="urn:microsoft.com/office/officeart/2005/8/layout/vList3"/>
    <dgm:cxn modelId="{8D0CF147-67F2-F443-BA68-33A7F495837B}" type="presOf" srcId="{D4CFCE2F-554B-5442-8B73-414809E4B7B6}" destId="{B63162FB-C96C-8244-A610-CB860E6E2665}" srcOrd="0" destOrd="0" presId="urn:microsoft.com/office/officeart/2005/8/layout/vList3"/>
    <dgm:cxn modelId="{30161C53-28A1-0949-81D3-CAD89089EEB2}" type="presOf" srcId="{13AE06FB-4FDB-1E4C-BDA9-28289226243E}" destId="{EF4559F4-0128-BA40-8892-2AF6275B70AE}" srcOrd="0" destOrd="1" presId="urn:microsoft.com/office/officeart/2005/8/layout/vList3"/>
    <dgm:cxn modelId="{F27FF4A9-D01F-5A4E-B7C1-D018C72CB67E}" srcId="{D4CFCE2F-554B-5442-8B73-414809E4B7B6}" destId="{7519B220-B81D-CF4E-BBF3-5AD368E96258}" srcOrd="1" destOrd="0" parTransId="{DD748B83-883A-AA4E-BFF6-343CC96C5E43}" sibTransId="{8B1B49E5-EED2-764D-B1B3-C55101241209}"/>
    <dgm:cxn modelId="{6ADD0FC9-E5FB-E842-B585-67FFE46AACA2}" srcId="{7519B220-B81D-CF4E-BBF3-5AD368E96258}" destId="{13AE06FB-4FDB-1E4C-BDA9-28289226243E}" srcOrd="0" destOrd="0" parTransId="{5B1FFD98-ECD8-E34E-914E-D678EC6F7118}" sibTransId="{7713BA2A-E9A6-744C-8BBE-A090340FB096}"/>
    <dgm:cxn modelId="{E4E2AFCE-687D-594F-9FCC-45EBFE1083CC}" srcId="{FA996FAF-4FF5-FE4C-9B00-BF66CCF34AFC}" destId="{0F799748-D6BE-734B-9889-6F2091996A88}" srcOrd="0" destOrd="0" parTransId="{9C4042E5-1C77-A84F-A99A-5A429AF2502F}" sibTransId="{EB400937-0992-9E45-9EB4-21B1D25CA83F}"/>
    <dgm:cxn modelId="{7A1905D5-19F1-344E-8041-77A7DE3C9D1A}" type="presOf" srcId="{FA996FAF-4FF5-FE4C-9B00-BF66CCF34AFC}" destId="{F7F652D8-8002-9C4A-A792-CF2568C9FBD6}" srcOrd="0" destOrd="0" presId="urn:microsoft.com/office/officeart/2005/8/layout/vList3"/>
    <dgm:cxn modelId="{95A888FE-AF8C-734B-9A52-40E575914849}" srcId="{D4CFCE2F-554B-5442-8B73-414809E4B7B6}" destId="{FA996FAF-4FF5-FE4C-9B00-BF66CCF34AFC}" srcOrd="0" destOrd="0" parTransId="{13B5488A-B91D-1246-AB47-34240F7F408C}" sibTransId="{DE681111-5900-2D49-B024-86062DD0D243}"/>
    <dgm:cxn modelId="{7981523C-93DA-F645-A28F-98A3F035AF2B}" type="presParOf" srcId="{B63162FB-C96C-8244-A610-CB860E6E2665}" destId="{51029574-AE4C-414D-B727-895B318D734E}" srcOrd="0" destOrd="0" presId="urn:microsoft.com/office/officeart/2005/8/layout/vList3"/>
    <dgm:cxn modelId="{EEB31A4D-16B3-D248-B956-FB12E4D8C542}" type="presParOf" srcId="{51029574-AE4C-414D-B727-895B318D734E}" destId="{90F96D22-8210-2046-AA0C-5826026009A8}" srcOrd="0" destOrd="0" presId="urn:microsoft.com/office/officeart/2005/8/layout/vList3"/>
    <dgm:cxn modelId="{F56E53CE-60B2-3C45-8C6E-1D7D0D0F5ECC}" type="presParOf" srcId="{51029574-AE4C-414D-B727-895B318D734E}" destId="{F7F652D8-8002-9C4A-A792-CF2568C9FBD6}" srcOrd="1" destOrd="0" presId="urn:microsoft.com/office/officeart/2005/8/layout/vList3"/>
    <dgm:cxn modelId="{6B54D3CA-DA58-5341-8C36-31CB2873D979}" type="presParOf" srcId="{B63162FB-C96C-8244-A610-CB860E6E2665}" destId="{39DD2331-FD4F-5041-AA00-DE73B192CE04}" srcOrd="1" destOrd="0" presId="urn:microsoft.com/office/officeart/2005/8/layout/vList3"/>
    <dgm:cxn modelId="{56A5CBA0-5E2B-B143-ABD9-584E1FA0C294}" type="presParOf" srcId="{B63162FB-C96C-8244-A610-CB860E6E2665}" destId="{7A37152D-BB4D-0F41-9DC2-E3F34A0E0916}" srcOrd="2" destOrd="0" presId="urn:microsoft.com/office/officeart/2005/8/layout/vList3"/>
    <dgm:cxn modelId="{56A1A06A-98A0-DE46-9FAD-FC0B94F8765A}" type="presParOf" srcId="{7A37152D-BB4D-0F41-9DC2-E3F34A0E0916}" destId="{BB228DBC-E6C1-AA4F-A5C4-14DE8328068B}" srcOrd="0" destOrd="0" presId="urn:microsoft.com/office/officeart/2005/8/layout/vList3"/>
    <dgm:cxn modelId="{F5C744B3-5812-B14A-AF30-BFC97BE7CA67}" type="presParOf" srcId="{7A37152D-BB4D-0F41-9DC2-E3F34A0E0916}" destId="{EF4559F4-0128-BA40-8892-2AF6275B70A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B5234-11AD-B44D-AF36-5317810C183F}">
      <dsp:nvSpPr>
        <dsp:cNvPr id="0" name=""/>
        <dsp:cNvSpPr/>
      </dsp:nvSpPr>
      <dsp:spPr>
        <a:xfrm>
          <a:off x="0" y="273461"/>
          <a:ext cx="113538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“…allows individuals to understand and act appropriately.” </a:t>
          </a:r>
          <a:r>
            <a:rPr lang="en-US" sz="2200" b="1" kern="1200" dirty="0"/>
            <a:t>(HHS)</a:t>
          </a:r>
          <a:endParaRPr lang="en-US" sz="2200" kern="1200" dirty="0"/>
        </a:p>
      </dsp:txBody>
      <dsp:txXfrm>
        <a:off x="25759" y="299220"/>
        <a:ext cx="11302282" cy="476152"/>
      </dsp:txXfrm>
    </dsp:sp>
    <dsp:sp modelId="{047EA4B1-F2B1-6A4E-9FE7-DEF5C23622FB}">
      <dsp:nvSpPr>
        <dsp:cNvPr id="0" name=""/>
        <dsp:cNvSpPr/>
      </dsp:nvSpPr>
      <dsp:spPr>
        <a:xfrm>
          <a:off x="0" y="864491"/>
          <a:ext cx="113538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“…central tenant of written and verbal health literacy.” </a:t>
          </a:r>
          <a:r>
            <a:rPr lang="en-US" sz="2200" b="1" kern="1200" dirty="0"/>
            <a:t>(IOM)</a:t>
          </a:r>
          <a:endParaRPr lang="en-US" sz="2200" kern="1200" dirty="0"/>
        </a:p>
      </dsp:txBody>
      <dsp:txXfrm>
        <a:off x="25759" y="890250"/>
        <a:ext cx="11302282" cy="476152"/>
      </dsp:txXfrm>
    </dsp:sp>
    <dsp:sp modelId="{4E053467-55AC-DF4C-A7B8-144D117C0042}">
      <dsp:nvSpPr>
        <dsp:cNvPr id="0" name=""/>
        <dsp:cNvSpPr/>
      </dsp:nvSpPr>
      <dsp:spPr>
        <a:xfrm>
          <a:off x="0" y="1455521"/>
          <a:ext cx="113538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“…recommended for compliance, interagency communication, and safety of responders.” </a:t>
          </a:r>
          <a:r>
            <a:rPr lang="en-US" sz="2200" b="1" kern="1200" dirty="0"/>
            <a:t>(TJC)</a:t>
          </a:r>
          <a:endParaRPr lang="en-US" sz="2200" kern="1200" dirty="0"/>
        </a:p>
      </dsp:txBody>
      <dsp:txXfrm>
        <a:off x="25759" y="1481280"/>
        <a:ext cx="11302282" cy="476152"/>
      </dsp:txXfrm>
    </dsp:sp>
    <dsp:sp modelId="{FA5A9E0F-D3FF-6241-AEBD-9CB383F5E4CA}">
      <dsp:nvSpPr>
        <dsp:cNvPr id="0" name=""/>
        <dsp:cNvSpPr/>
      </dsp:nvSpPr>
      <dsp:spPr>
        <a:xfrm>
          <a:off x="0" y="2046551"/>
          <a:ext cx="113538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“…ensures transparency and facilitate patient and public safety.” </a:t>
          </a:r>
          <a:r>
            <a:rPr lang="en-US" sz="2200" b="1" kern="1200" dirty="0"/>
            <a:t>(Duke</a:t>
          </a:r>
          <a:r>
            <a:rPr lang="en-US" sz="2200" kern="1200" dirty="0"/>
            <a:t>)</a:t>
          </a:r>
        </a:p>
      </dsp:txBody>
      <dsp:txXfrm>
        <a:off x="25759" y="2072310"/>
        <a:ext cx="11302282" cy="476152"/>
      </dsp:txXfrm>
    </dsp:sp>
    <dsp:sp modelId="{8486BEFA-A9F9-6548-9580-9052A9B673F2}">
      <dsp:nvSpPr>
        <dsp:cNvPr id="0" name=""/>
        <dsp:cNvSpPr/>
      </dsp:nvSpPr>
      <dsp:spPr>
        <a:xfrm>
          <a:off x="0" y="2637581"/>
          <a:ext cx="113538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“…the verbal equivalent of informed consent allowing everyone to make choices for their safety.”</a:t>
          </a:r>
          <a:endParaRPr lang="en-US" sz="2200" kern="1200" dirty="0"/>
        </a:p>
      </dsp:txBody>
      <dsp:txXfrm>
        <a:off x="25759" y="2663340"/>
        <a:ext cx="11302282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1EEE1-B9BE-1842-9C48-23FFBC1A8952}">
      <dsp:nvSpPr>
        <dsp:cNvPr id="0" name=""/>
        <dsp:cNvSpPr/>
      </dsp:nvSpPr>
      <dsp:spPr>
        <a:xfrm>
          <a:off x="0" y="1312"/>
          <a:ext cx="6072841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Helvetica" pitchFamily="2" charset="0"/>
            </a:rPr>
            <a:t>ID Accuracy</a:t>
          </a:r>
        </a:p>
      </dsp:txBody>
      <dsp:txXfrm>
        <a:off x="36553" y="37865"/>
        <a:ext cx="5999735" cy="675694"/>
      </dsp:txXfrm>
    </dsp:sp>
    <dsp:sp modelId="{50D924F7-A662-5F4D-8AF3-34DE4FA29844}">
      <dsp:nvSpPr>
        <dsp:cNvPr id="0" name=""/>
        <dsp:cNvSpPr/>
      </dsp:nvSpPr>
      <dsp:spPr>
        <a:xfrm>
          <a:off x="0" y="750112"/>
          <a:ext cx="6072841" cy="703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81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>
              <a:latin typeface="Helvetica" pitchFamily="2" charset="0"/>
            </a:rPr>
            <a:t>Color - 51 percent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>
              <a:latin typeface="Helvetica" pitchFamily="2" charset="0"/>
            </a:rPr>
            <a:t>Plain Language – 100 percent</a:t>
          </a:r>
        </a:p>
      </dsp:txBody>
      <dsp:txXfrm>
        <a:off x="0" y="750112"/>
        <a:ext cx="6072841" cy="703800"/>
      </dsp:txXfrm>
    </dsp:sp>
    <dsp:sp modelId="{BA9760B1-12A0-C54D-8031-9AC61F2B8C10}">
      <dsp:nvSpPr>
        <dsp:cNvPr id="0" name=""/>
        <dsp:cNvSpPr/>
      </dsp:nvSpPr>
      <dsp:spPr>
        <a:xfrm>
          <a:off x="0" y="1453912"/>
          <a:ext cx="6072841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2400" b="1" i="0" kern="1200" dirty="0">
              <a:latin typeface="Helvetica" pitchFamily="2" charset="0"/>
            </a:rPr>
            <a:t>Response Time </a:t>
          </a:r>
        </a:p>
      </dsp:txBody>
      <dsp:txXfrm>
        <a:off x="36553" y="1490465"/>
        <a:ext cx="5999735" cy="675694"/>
      </dsp:txXfrm>
    </dsp:sp>
    <dsp:sp modelId="{42D5F1C8-3A92-9F48-9871-F92972E83B15}">
      <dsp:nvSpPr>
        <dsp:cNvPr id="0" name=""/>
        <dsp:cNvSpPr/>
      </dsp:nvSpPr>
      <dsp:spPr>
        <a:xfrm>
          <a:off x="0" y="2202713"/>
          <a:ext cx="6072841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81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>
              <a:latin typeface="Helvetica" pitchFamily="2" charset="0"/>
            </a:rPr>
            <a:t>Plain language is seven times faster than </a:t>
          </a:r>
          <a:br>
            <a:rPr lang="en-US" sz="2000" b="0" i="0" kern="1200" dirty="0">
              <a:latin typeface="Helvetica" pitchFamily="2" charset="0"/>
            </a:rPr>
          </a:br>
          <a:r>
            <a:rPr lang="en-US" sz="2000" b="0" i="0" kern="1200" dirty="0">
              <a:latin typeface="Helvetica" pitchFamily="2" charset="0"/>
            </a:rPr>
            <a:t>color codes</a:t>
          </a:r>
        </a:p>
      </dsp:txBody>
      <dsp:txXfrm>
        <a:off x="0" y="2202713"/>
        <a:ext cx="6072841" cy="662400"/>
      </dsp:txXfrm>
    </dsp:sp>
    <dsp:sp modelId="{099BCC1F-24CA-A148-81AF-8E6FE8FBE276}">
      <dsp:nvSpPr>
        <dsp:cNvPr id="0" name=""/>
        <dsp:cNvSpPr/>
      </dsp:nvSpPr>
      <dsp:spPr>
        <a:xfrm>
          <a:off x="0" y="2865113"/>
          <a:ext cx="6072841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Helvetica" pitchFamily="2" charset="0"/>
            </a:rPr>
            <a:t>Self-Efficacy Plain Language</a:t>
          </a:r>
        </a:p>
      </dsp:txBody>
      <dsp:txXfrm>
        <a:off x="36553" y="2901666"/>
        <a:ext cx="5999735" cy="675694"/>
      </dsp:txXfrm>
    </dsp:sp>
    <dsp:sp modelId="{99DABC59-7578-FD48-8A16-AFDFB47EB3EB}">
      <dsp:nvSpPr>
        <dsp:cNvPr id="0" name=""/>
        <dsp:cNvSpPr/>
      </dsp:nvSpPr>
      <dsp:spPr>
        <a:xfrm>
          <a:off x="0" y="3613913"/>
          <a:ext cx="6072841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81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>
              <a:latin typeface="Helvetica" pitchFamily="2" charset="0"/>
            </a:rPr>
            <a:t>100 percent very or extremely confident </a:t>
          </a:r>
        </a:p>
      </dsp:txBody>
      <dsp:txXfrm>
        <a:off x="0" y="3613913"/>
        <a:ext cx="6072841" cy="662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E18F9-F2F1-D843-99B6-1B48DDE8ED9C}">
      <dsp:nvSpPr>
        <dsp:cNvPr id="0" name=""/>
        <dsp:cNvSpPr/>
      </dsp:nvSpPr>
      <dsp:spPr>
        <a:xfrm>
          <a:off x="0" y="38110"/>
          <a:ext cx="6040304" cy="503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09728" lvl="0" indent="0" algn="l" defTabSz="8890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Helvetica" pitchFamily="2" charset="0"/>
            </a:rPr>
            <a:t>No previous training</a:t>
          </a:r>
        </a:p>
      </dsp:txBody>
      <dsp:txXfrm>
        <a:off x="24559" y="62669"/>
        <a:ext cx="5991186" cy="453982"/>
      </dsp:txXfrm>
    </dsp:sp>
    <dsp:sp modelId="{C19739DF-FC9A-434F-8ABD-E0846DB845A2}">
      <dsp:nvSpPr>
        <dsp:cNvPr id="0" name=""/>
        <dsp:cNvSpPr/>
      </dsp:nvSpPr>
      <dsp:spPr>
        <a:xfrm>
          <a:off x="0" y="598811"/>
          <a:ext cx="6040304" cy="503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09728" lvl="0" indent="0" algn="l" defTabSz="8890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Helvetica" pitchFamily="2" charset="0"/>
            </a:rPr>
            <a:t>Nine plain language alerts tested</a:t>
          </a:r>
        </a:p>
      </dsp:txBody>
      <dsp:txXfrm>
        <a:off x="24559" y="623370"/>
        <a:ext cx="5991186" cy="453982"/>
      </dsp:txXfrm>
    </dsp:sp>
    <dsp:sp modelId="{9E8ABAF6-5F3E-8C45-8E94-99BBED0B0976}">
      <dsp:nvSpPr>
        <dsp:cNvPr id="0" name=""/>
        <dsp:cNvSpPr/>
      </dsp:nvSpPr>
      <dsp:spPr>
        <a:xfrm>
          <a:off x="0" y="1173583"/>
          <a:ext cx="6040304" cy="503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09728" lvl="0" indent="0" algn="l" defTabSz="8890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Helvetica" pitchFamily="2" charset="0"/>
            </a:rPr>
            <a:t>100 percent accuracy in identifying the issue</a:t>
          </a:r>
        </a:p>
      </dsp:txBody>
      <dsp:txXfrm>
        <a:off x="24559" y="1198142"/>
        <a:ext cx="5991186" cy="4539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EA7D6-FB99-DE48-A5DF-98AB082EA284}">
      <dsp:nvSpPr>
        <dsp:cNvPr id="0" name=""/>
        <dsp:cNvSpPr/>
      </dsp:nvSpPr>
      <dsp:spPr>
        <a:xfrm>
          <a:off x="4426" y="0"/>
          <a:ext cx="4258469" cy="34163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dirty="0">
              <a:latin typeface="Helvetica" pitchFamily="2" charset="0"/>
            </a:rPr>
            <a:t>No Longer Using</a:t>
          </a:r>
        </a:p>
      </dsp:txBody>
      <dsp:txXfrm>
        <a:off x="4426" y="0"/>
        <a:ext cx="4258469" cy="1024896"/>
      </dsp:txXfrm>
    </dsp:sp>
    <dsp:sp modelId="{6855E3F7-A049-284C-AA3A-1DF0F20351BF}">
      <dsp:nvSpPr>
        <dsp:cNvPr id="0" name=""/>
        <dsp:cNvSpPr/>
      </dsp:nvSpPr>
      <dsp:spPr>
        <a:xfrm>
          <a:off x="430273" y="1025187"/>
          <a:ext cx="3406775" cy="671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Helvetica" pitchFamily="2" charset="0"/>
            </a:rPr>
            <a:t>Code Red</a:t>
          </a:r>
        </a:p>
      </dsp:txBody>
      <dsp:txXfrm>
        <a:off x="449931" y="1044845"/>
        <a:ext cx="3367459" cy="631854"/>
      </dsp:txXfrm>
    </dsp:sp>
    <dsp:sp modelId="{93769AB4-451F-9348-B857-2362789EA85A}">
      <dsp:nvSpPr>
        <dsp:cNvPr id="0" name=""/>
        <dsp:cNvSpPr/>
      </dsp:nvSpPr>
      <dsp:spPr>
        <a:xfrm>
          <a:off x="430273" y="1799614"/>
          <a:ext cx="3406775" cy="671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Helvetica" pitchFamily="2" charset="0"/>
            </a:rPr>
            <a:t>Code Blue</a:t>
          </a:r>
        </a:p>
      </dsp:txBody>
      <dsp:txXfrm>
        <a:off x="449931" y="1819272"/>
        <a:ext cx="3367459" cy="631854"/>
      </dsp:txXfrm>
    </dsp:sp>
    <dsp:sp modelId="{DC78A5FD-3A02-E240-8465-0E1CF43063FF}">
      <dsp:nvSpPr>
        <dsp:cNvPr id="0" name=""/>
        <dsp:cNvSpPr/>
      </dsp:nvSpPr>
      <dsp:spPr>
        <a:xfrm>
          <a:off x="430273" y="2574041"/>
          <a:ext cx="3406775" cy="671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Helvetica" pitchFamily="2" charset="0"/>
            </a:rPr>
            <a:t>Code Yellow</a:t>
          </a:r>
        </a:p>
      </dsp:txBody>
      <dsp:txXfrm>
        <a:off x="449931" y="2593699"/>
        <a:ext cx="3367459" cy="631854"/>
      </dsp:txXfrm>
    </dsp:sp>
    <dsp:sp modelId="{21345467-92F8-F24F-BFD5-8E60FC3D8BE1}">
      <dsp:nvSpPr>
        <dsp:cNvPr id="0" name=""/>
        <dsp:cNvSpPr/>
      </dsp:nvSpPr>
      <dsp:spPr>
        <a:xfrm>
          <a:off x="4582281" y="0"/>
          <a:ext cx="4258469" cy="34163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dirty="0">
              <a:latin typeface="Helvetica" pitchFamily="2" charset="0"/>
            </a:rPr>
            <a:t>Moving to Alerts</a:t>
          </a:r>
        </a:p>
      </dsp:txBody>
      <dsp:txXfrm>
        <a:off x="4582281" y="0"/>
        <a:ext cx="4258469" cy="1024896"/>
      </dsp:txXfrm>
    </dsp:sp>
    <dsp:sp modelId="{7B752116-5776-364A-B499-707DF77A0851}">
      <dsp:nvSpPr>
        <dsp:cNvPr id="0" name=""/>
        <dsp:cNvSpPr/>
      </dsp:nvSpPr>
      <dsp:spPr>
        <a:xfrm>
          <a:off x="5008127" y="1025187"/>
          <a:ext cx="3406775" cy="671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Helvetica" pitchFamily="2" charset="0"/>
            </a:rPr>
            <a:t>Facility Alert</a:t>
          </a:r>
        </a:p>
      </dsp:txBody>
      <dsp:txXfrm>
        <a:off x="5027785" y="1044845"/>
        <a:ext cx="3367459" cy="631854"/>
      </dsp:txXfrm>
    </dsp:sp>
    <dsp:sp modelId="{C8E98FD2-FD15-6F42-8A3E-522AF199E3E8}">
      <dsp:nvSpPr>
        <dsp:cNvPr id="0" name=""/>
        <dsp:cNvSpPr/>
      </dsp:nvSpPr>
      <dsp:spPr>
        <a:xfrm>
          <a:off x="5008127" y="1799614"/>
          <a:ext cx="3406775" cy="671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Helvetica" pitchFamily="2" charset="0"/>
            </a:rPr>
            <a:t>Medical Alert</a:t>
          </a:r>
        </a:p>
      </dsp:txBody>
      <dsp:txXfrm>
        <a:off x="5027785" y="1819272"/>
        <a:ext cx="3367459" cy="631854"/>
      </dsp:txXfrm>
    </dsp:sp>
    <dsp:sp modelId="{ACA8A83B-368D-D84D-B2C2-25E03435C92E}">
      <dsp:nvSpPr>
        <dsp:cNvPr id="0" name=""/>
        <dsp:cNvSpPr/>
      </dsp:nvSpPr>
      <dsp:spPr>
        <a:xfrm>
          <a:off x="5008127" y="2574041"/>
          <a:ext cx="3406775" cy="671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Helvetica" pitchFamily="2" charset="0"/>
            </a:rPr>
            <a:t>Security Alert</a:t>
          </a:r>
        </a:p>
      </dsp:txBody>
      <dsp:txXfrm>
        <a:off x="5027785" y="2593699"/>
        <a:ext cx="3367459" cy="6318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59144-B5BC-444A-9D89-F6AB7E1A853B}">
      <dsp:nvSpPr>
        <dsp:cNvPr id="0" name=""/>
        <dsp:cNvSpPr/>
      </dsp:nvSpPr>
      <dsp:spPr>
        <a:xfrm rot="10800000">
          <a:off x="1630052" y="2031"/>
          <a:ext cx="8161063" cy="81728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402" tIns="80010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Fire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Facility Alert + Fire Alarm + Location + Directions </a:t>
          </a:r>
          <a:r>
            <a:rPr lang="en-US" sz="1600" i="1" kern="1200" dirty="0"/>
            <a:t>(as needed)</a:t>
          </a:r>
          <a:endParaRPr lang="en-US" sz="1600" kern="1200" dirty="0"/>
        </a:p>
      </dsp:txBody>
      <dsp:txXfrm rot="10800000">
        <a:off x="1834374" y="2031"/>
        <a:ext cx="7956741" cy="817288"/>
      </dsp:txXfrm>
    </dsp:sp>
    <dsp:sp modelId="{66F24E45-265F-A043-93EA-9ACA60912924}">
      <dsp:nvSpPr>
        <dsp:cNvPr id="0" name=""/>
        <dsp:cNvSpPr/>
      </dsp:nvSpPr>
      <dsp:spPr>
        <a:xfrm>
          <a:off x="1180940" y="2031"/>
          <a:ext cx="817288" cy="817288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0796C-B098-8146-8642-03724C81EF3C}">
      <dsp:nvSpPr>
        <dsp:cNvPr id="0" name=""/>
        <dsp:cNvSpPr/>
      </dsp:nvSpPr>
      <dsp:spPr>
        <a:xfrm rot="10800000">
          <a:off x="1649453" y="1024371"/>
          <a:ext cx="8148526" cy="81728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402" tIns="80010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Evacuation/Relocation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Facility Alert + Evacuation + Location + Directions </a:t>
          </a:r>
          <a:r>
            <a:rPr lang="en-US" sz="1600" i="1" kern="1200" dirty="0"/>
            <a:t>(as needed) </a:t>
          </a:r>
          <a:endParaRPr lang="en-US" sz="1600" kern="1200" dirty="0"/>
        </a:p>
      </dsp:txBody>
      <dsp:txXfrm rot="10800000">
        <a:off x="1853775" y="1024371"/>
        <a:ext cx="7944204" cy="817288"/>
      </dsp:txXfrm>
    </dsp:sp>
    <dsp:sp modelId="{DF0D658F-C7A4-1147-84DA-778752D0A3E7}">
      <dsp:nvSpPr>
        <dsp:cNvPr id="0" name=""/>
        <dsp:cNvSpPr/>
      </dsp:nvSpPr>
      <dsp:spPr>
        <a:xfrm>
          <a:off x="1184074" y="1024371"/>
          <a:ext cx="817288" cy="817288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584BE-230E-2B41-A20E-4DC36081E327}">
      <dsp:nvSpPr>
        <dsp:cNvPr id="0" name=""/>
        <dsp:cNvSpPr/>
      </dsp:nvSpPr>
      <dsp:spPr>
        <a:xfrm rot="10800000">
          <a:off x="1640685" y="2046711"/>
          <a:ext cx="8173446" cy="81728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402" tIns="80010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Decontamination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Facility Alert + Decontamination (internal / external) + Location + directions </a:t>
          </a:r>
          <a:r>
            <a:rPr lang="en-US" sz="1600" i="1" kern="1200" dirty="0"/>
            <a:t>(as needed)</a:t>
          </a:r>
          <a:endParaRPr lang="en-US" sz="1600" kern="1200" dirty="0"/>
        </a:p>
      </dsp:txBody>
      <dsp:txXfrm rot="10800000">
        <a:off x="1845007" y="2046711"/>
        <a:ext cx="7969124" cy="817288"/>
      </dsp:txXfrm>
    </dsp:sp>
    <dsp:sp modelId="{28E16EC9-1D50-4A46-8B92-FAF09AB54595}">
      <dsp:nvSpPr>
        <dsp:cNvPr id="0" name=""/>
        <dsp:cNvSpPr/>
      </dsp:nvSpPr>
      <dsp:spPr>
        <a:xfrm>
          <a:off x="1177844" y="2046711"/>
          <a:ext cx="817288" cy="817288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78479E-45B3-9140-AB36-2B63FF37798D}">
      <dsp:nvSpPr>
        <dsp:cNvPr id="0" name=""/>
        <dsp:cNvSpPr/>
      </dsp:nvSpPr>
      <dsp:spPr>
        <a:xfrm rot="10800000">
          <a:off x="1637570" y="3069051"/>
          <a:ext cx="8177599" cy="81728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402" tIns="80010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Utility/Technology Interruption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Facility Alert + Utility or Technology Interruption + Location + Directions </a:t>
          </a:r>
          <a:r>
            <a:rPr lang="en-US" sz="1600" i="1" kern="1200" dirty="0"/>
            <a:t>(as needed)</a:t>
          </a:r>
          <a:endParaRPr lang="en-US" sz="1600" kern="1200" dirty="0"/>
        </a:p>
      </dsp:txBody>
      <dsp:txXfrm rot="10800000">
        <a:off x="1841892" y="3069051"/>
        <a:ext cx="7973277" cy="817288"/>
      </dsp:txXfrm>
    </dsp:sp>
    <dsp:sp modelId="{4F109CA9-6B2C-E547-8A20-408551327E2F}">
      <dsp:nvSpPr>
        <dsp:cNvPr id="0" name=""/>
        <dsp:cNvSpPr/>
      </dsp:nvSpPr>
      <dsp:spPr>
        <a:xfrm>
          <a:off x="1176806" y="3069051"/>
          <a:ext cx="817288" cy="817288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40451-B6D2-8E46-99FA-0A9507B82907}">
      <dsp:nvSpPr>
        <dsp:cNvPr id="0" name=""/>
        <dsp:cNvSpPr/>
      </dsp:nvSpPr>
      <dsp:spPr>
        <a:xfrm rot="10800000">
          <a:off x="1962612" y="982"/>
          <a:ext cx="6992874" cy="8049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982" tIns="80010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Active Shooter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Security Alert + Active Shooter + Location + Directions </a:t>
          </a:r>
          <a:r>
            <a:rPr lang="en-US" sz="1600" i="1" kern="1200" dirty="0"/>
            <a:t>(as needed)</a:t>
          </a:r>
          <a:endParaRPr lang="en-US" sz="1600" kern="1200" dirty="0"/>
        </a:p>
      </dsp:txBody>
      <dsp:txXfrm rot="10800000">
        <a:off x="2163861" y="982"/>
        <a:ext cx="6791625" cy="804997"/>
      </dsp:txXfrm>
    </dsp:sp>
    <dsp:sp modelId="{42FF5561-3292-0340-8E77-FABC0048CD3C}">
      <dsp:nvSpPr>
        <dsp:cNvPr id="0" name=""/>
        <dsp:cNvSpPr/>
      </dsp:nvSpPr>
      <dsp:spPr>
        <a:xfrm>
          <a:off x="1560113" y="982"/>
          <a:ext cx="804997" cy="804997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C3C7F-4C8D-4544-A208-6746A0D6FBED}">
      <dsp:nvSpPr>
        <dsp:cNvPr id="0" name=""/>
        <dsp:cNvSpPr/>
      </dsp:nvSpPr>
      <dsp:spPr>
        <a:xfrm rot="10800000">
          <a:off x="1962612" y="1028118"/>
          <a:ext cx="6992874" cy="8049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982" tIns="80010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Bomb Threat</a:t>
          </a:r>
          <a:endParaRPr lang="en-US" sz="21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Security Alert + Suspicious Item + Location + Directions </a:t>
          </a:r>
          <a:r>
            <a:rPr lang="en-US" sz="1600" i="1" kern="1200" dirty="0"/>
            <a:t>(as needed)</a:t>
          </a:r>
          <a:endParaRPr lang="en-US" sz="1600" kern="1200" dirty="0"/>
        </a:p>
      </dsp:txBody>
      <dsp:txXfrm rot="10800000">
        <a:off x="2163861" y="1028118"/>
        <a:ext cx="6791625" cy="804997"/>
      </dsp:txXfrm>
    </dsp:sp>
    <dsp:sp modelId="{31D10039-61D9-9343-9393-6E8C61806E11}">
      <dsp:nvSpPr>
        <dsp:cNvPr id="0" name=""/>
        <dsp:cNvSpPr/>
      </dsp:nvSpPr>
      <dsp:spPr>
        <a:xfrm>
          <a:off x="1560113" y="1028118"/>
          <a:ext cx="804997" cy="804997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0DF51-93B4-2340-B974-395894D3FB7B}">
      <dsp:nvSpPr>
        <dsp:cNvPr id="0" name=""/>
        <dsp:cNvSpPr/>
      </dsp:nvSpPr>
      <dsp:spPr>
        <a:xfrm rot="10800000">
          <a:off x="1962612" y="2055255"/>
          <a:ext cx="6992874" cy="8049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982" tIns="80010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Civil Disturbance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Security Alert + Civil Disturbance + Location + Directions </a:t>
          </a:r>
          <a:r>
            <a:rPr lang="en-US" sz="1600" i="1" kern="1200" dirty="0"/>
            <a:t>(as needed)</a:t>
          </a:r>
          <a:endParaRPr lang="en-US" sz="1600" kern="1200" dirty="0"/>
        </a:p>
      </dsp:txBody>
      <dsp:txXfrm rot="10800000">
        <a:off x="2163861" y="2055255"/>
        <a:ext cx="6791625" cy="804997"/>
      </dsp:txXfrm>
    </dsp:sp>
    <dsp:sp modelId="{AE32F65C-193A-B148-BD91-6D486E31B681}">
      <dsp:nvSpPr>
        <dsp:cNvPr id="0" name=""/>
        <dsp:cNvSpPr/>
      </dsp:nvSpPr>
      <dsp:spPr>
        <a:xfrm>
          <a:off x="1560113" y="2055255"/>
          <a:ext cx="804997" cy="804997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6C6BB2-C33C-A245-B4C4-A1F3E44E6855}">
      <dsp:nvSpPr>
        <dsp:cNvPr id="0" name=""/>
        <dsp:cNvSpPr/>
      </dsp:nvSpPr>
      <dsp:spPr>
        <a:xfrm rot="10800000">
          <a:off x="1962612" y="3082391"/>
          <a:ext cx="6992874" cy="8049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4982" tIns="80010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Controlled Access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Security Alert + Controlled Access + Location + Directions </a:t>
          </a:r>
          <a:r>
            <a:rPr lang="en-US" sz="1600" i="1" kern="1200" dirty="0"/>
            <a:t>(as needed)</a:t>
          </a:r>
          <a:endParaRPr lang="en-US" sz="1600" kern="1200" dirty="0"/>
        </a:p>
      </dsp:txBody>
      <dsp:txXfrm rot="10800000">
        <a:off x="2163861" y="3082391"/>
        <a:ext cx="6791625" cy="804997"/>
      </dsp:txXfrm>
    </dsp:sp>
    <dsp:sp modelId="{D08C97BD-A0AF-8A41-AFDB-898EF8AE49F9}">
      <dsp:nvSpPr>
        <dsp:cNvPr id="0" name=""/>
        <dsp:cNvSpPr/>
      </dsp:nvSpPr>
      <dsp:spPr>
        <a:xfrm>
          <a:off x="1560113" y="3082391"/>
          <a:ext cx="804997" cy="804997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652D8-8002-9C4A-A792-CF2568C9FBD6}">
      <dsp:nvSpPr>
        <dsp:cNvPr id="0" name=""/>
        <dsp:cNvSpPr/>
      </dsp:nvSpPr>
      <dsp:spPr>
        <a:xfrm rot="10800000">
          <a:off x="664949" y="46527"/>
          <a:ext cx="8106004" cy="9006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464" tIns="80010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Mass Casualty</a:t>
          </a:r>
          <a:endParaRPr lang="en-US" sz="2100" b="1" i="0" kern="1200" cap="none" baseline="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Facility Alert + Mass Casualty + Location + Directions </a:t>
          </a:r>
          <a:r>
            <a:rPr lang="en-US" sz="1600" i="1" kern="1200" dirty="0"/>
            <a:t>(as needed) </a:t>
          </a:r>
          <a:endParaRPr lang="en-US" sz="1600" kern="1200" dirty="0"/>
        </a:p>
      </dsp:txBody>
      <dsp:txXfrm rot="10800000">
        <a:off x="890099" y="46527"/>
        <a:ext cx="7880854" cy="900600"/>
      </dsp:txXfrm>
    </dsp:sp>
    <dsp:sp modelId="{90F96D22-8210-2046-AA0C-5826026009A8}">
      <dsp:nvSpPr>
        <dsp:cNvPr id="0" name=""/>
        <dsp:cNvSpPr/>
      </dsp:nvSpPr>
      <dsp:spPr>
        <a:xfrm>
          <a:off x="0" y="651"/>
          <a:ext cx="992351" cy="99235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559F4-0128-BA40-8892-2AF6275B70AE}">
      <dsp:nvSpPr>
        <dsp:cNvPr id="0" name=""/>
        <dsp:cNvSpPr/>
      </dsp:nvSpPr>
      <dsp:spPr>
        <a:xfrm rot="10800000">
          <a:off x="597524" y="1294223"/>
          <a:ext cx="8236997" cy="91654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464" tIns="80010" rIns="149352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cap="none" baseline="0" dirty="0">
              <a:latin typeface="+mn-lt"/>
            </a:rPr>
            <a:t>Medical Alert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+mn-lt"/>
            </a:rPr>
            <a:t>Medical Alert + (describe medical alert i.e. stroke) + Location + Directions </a:t>
          </a:r>
          <a:r>
            <a:rPr lang="en-US" sz="1600" i="1" kern="1200" dirty="0">
              <a:latin typeface="+mn-lt"/>
            </a:rPr>
            <a:t>(as needed)</a:t>
          </a:r>
          <a:endParaRPr lang="en-US" sz="1600" kern="1200" dirty="0"/>
        </a:p>
      </dsp:txBody>
      <dsp:txXfrm rot="10800000">
        <a:off x="826661" y="1294223"/>
        <a:ext cx="8007860" cy="916547"/>
      </dsp:txXfrm>
    </dsp:sp>
    <dsp:sp modelId="{BB228DBC-E6C1-AA4F-A5C4-14DE8328068B}">
      <dsp:nvSpPr>
        <dsp:cNvPr id="0" name=""/>
        <dsp:cNvSpPr/>
      </dsp:nvSpPr>
      <dsp:spPr>
        <a:xfrm>
          <a:off x="0" y="1215022"/>
          <a:ext cx="992351" cy="992351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355CC-C985-074E-9CD9-4C4DECAE22DC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094CC-641F-DA44-B3DB-F1D863473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7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094CC-641F-DA44-B3DB-F1D8634730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8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094CC-641F-DA44-B3DB-F1D8634730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7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43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68FC-BE54-264C-BD27-1A540585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A2C5B-CBAD-794B-8774-F5F423B4B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80A95-A07A-B04B-A655-AFC531EF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74BC7D-5EFA-8A41-BDC0-7C0F1CCDC4F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C43B6-F649-B046-AB57-78804151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3AB-3FCF-474A-B976-35339E1F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814EA-08C1-BE4D-8D1B-1DFCC9E5C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3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C7DB55-5239-264E-8DEB-6C2EC13A8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E6116-D473-954C-B749-DE5DBE180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D7FFA-C5DB-6841-ACE9-34E4C9D11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74BC7D-5EFA-8A41-BDC0-7C0F1CCDC4F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76D43-9243-6944-9694-BBF4DBE4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CCE3B-97D9-524B-A3C7-5B5D87C0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814EA-08C1-BE4D-8D1B-1DFCC9E5C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0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55E67-0DE2-EE48-BE79-E0F8E5932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4720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20C6-B5F9-A34C-B8C0-6748F42F87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589" y="403598"/>
            <a:ext cx="9144000" cy="210652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Code Confusion Exists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AFB6B-9BE3-2841-953C-8F43C4FD8F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7847" y="2791198"/>
            <a:ext cx="9144000" cy="2569695"/>
          </a:xfr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>
                <a:effectLst/>
              </a:rPr>
              <a:t>40 percent of healthcare workers self-report code confusion</a:t>
            </a:r>
          </a:p>
          <a:p>
            <a:r>
              <a:rPr lang="en-US" dirty="0">
                <a:effectLst/>
              </a:rPr>
              <a:t>Up to 40 percent physicians work in multiple facilities with variable codes</a:t>
            </a:r>
          </a:p>
          <a:p>
            <a:r>
              <a:rPr lang="en-US" dirty="0">
                <a:effectLst/>
              </a:rPr>
              <a:t>35 percent of nursing hours are filled by temp staffing: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travel or per diem </a:t>
            </a:r>
          </a:p>
        </p:txBody>
      </p:sp>
    </p:spTree>
    <p:extLst>
      <p:ext uri="{BB962C8B-B14F-4D97-AF65-F5344CB8AC3E}">
        <p14:creationId xmlns:p14="http://schemas.microsoft.com/office/powerpoint/2010/main" val="3888061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48BDE-62F3-964A-B14D-C9E9E5221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EF936-96D3-FB42-800D-CC2742E80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50C57-C307-044D-96AC-CC4D566EFC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7060"/>
            <a:ext cx="2743200" cy="894418"/>
          </a:xfrm>
          <a:prstGeom prst="rect">
            <a:avLst/>
          </a:prstGeom>
        </p:spPr>
        <p:txBody>
          <a:bodyPr/>
          <a:lstStyle/>
          <a:p>
            <a:fld id="{F94D4A3D-E72D-7342-88E6-716462CFC214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DCA0-2EB1-5C4A-A8B9-E7288DE27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57615-6594-3C44-9227-D5129D48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7F0776-9716-9043-B566-E2C5504A3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35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2B51-5283-B749-A3AC-1F0DF328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397C4-9727-B344-ABF8-EDBCA5B6F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97CDA-CB2C-D140-B159-29D3741DAE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7060"/>
            <a:ext cx="2743200" cy="894418"/>
          </a:xfrm>
          <a:prstGeom prst="rect">
            <a:avLst/>
          </a:prstGeom>
        </p:spPr>
        <p:txBody>
          <a:bodyPr/>
          <a:lstStyle/>
          <a:p>
            <a:fld id="{F94D4A3D-E72D-7342-88E6-716462CFC214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511EF-ECF1-A749-A998-DA9A1A11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61A2D-25AC-5247-8D9F-115B598A0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7F0776-9716-9043-B566-E2C5504A3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70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EA771-B1D4-6541-A76E-28A4440A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12CE-FA6D-4342-9B5E-FDEF2E88A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1C610-12A1-504D-A704-BA7BBB455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A693C-79D7-2D4F-8EB1-33CEFAE4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7060"/>
            <a:ext cx="2743200" cy="894418"/>
          </a:xfrm>
          <a:prstGeom prst="rect">
            <a:avLst/>
          </a:prstGeom>
        </p:spPr>
        <p:txBody>
          <a:bodyPr/>
          <a:lstStyle/>
          <a:p>
            <a:fld id="{F94D4A3D-E72D-7342-88E6-716462CFC214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B9380-3219-4F45-932D-C4D316436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AD393-3749-7647-9194-F666C5E7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7F0776-9716-9043-B566-E2C5504A3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9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6BF-2359-0C4E-B191-84E3480B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5E48E-FC4F-6B49-8347-4BDFCC497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8209B-2119-6947-B2C5-F1C6F552B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2CFCD-5F97-4341-8E28-0CA95C176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99F73-1E6A-364D-8AF8-97FEDE613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91AFE8-8463-6F41-8F2C-17EEFFAA3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7060"/>
            <a:ext cx="2743200" cy="894418"/>
          </a:xfrm>
          <a:prstGeom prst="rect">
            <a:avLst/>
          </a:prstGeom>
        </p:spPr>
        <p:txBody>
          <a:bodyPr/>
          <a:lstStyle/>
          <a:p>
            <a:fld id="{F94D4A3D-E72D-7342-88E6-716462CFC214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E496F4-B266-244A-B97D-00E100B57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9088F4-F7BE-F546-9B26-403CB577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7F0776-9716-9043-B566-E2C5504A3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94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88782-1025-7E44-B5E3-C85B2AEF3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3BE17-5C46-B64E-B3A4-79E8D068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7060"/>
            <a:ext cx="2743200" cy="894418"/>
          </a:xfrm>
          <a:prstGeom prst="rect">
            <a:avLst/>
          </a:prstGeom>
        </p:spPr>
        <p:txBody>
          <a:bodyPr/>
          <a:lstStyle/>
          <a:p>
            <a:fld id="{F94D4A3D-E72D-7342-88E6-716462CFC214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2059F3-4A8C-FA49-A274-2EDA85DC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0B80E-6BC0-B24F-8060-0BE1F3AA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7F0776-9716-9043-B566-E2C5504A3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58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1DD07-1DC4-9942-BC56-F66667F8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7060"/>
            <a:ext cx="2743200" cy="894418"/>
          </a:xfrm>
          <a:prstGeom prst="rect">
            <a:avLst/>
          </a:prstGeom>
        </p:spPr>
        <p:txBody>
          <a:bodyPr/>
          <a:lstStyle/>
          <a:p>
            <a:fld id="{F94D4A3D-E72D-7342-88E6-716462CFC214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EA80D3-D89D-EA41-9A2D-AD5E71E2B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D4DEE-701F-9546-9861-357D5137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7F0776-9716-9043-B566-E2C5504A3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2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A26C-98C3-F841-B86A-10E7B924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B8A4B-0DF3-B640-B697-AFEDF7706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C2347-D909-CE45-A917-E6A31F12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74BC7D-5EFA-8A41-BDC0-7C0F1CCDC4F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3D2BB-9313-2449-B5DD-B47943B8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BDADE-68BE-A546-924F-BE18D73A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814EA-08C1-BE4D-8D1B-1DFCC9E5C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07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8E179-34CD-0841-BA0B-45544E308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DB02F-F026-184D-B3CE-0280F6347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C3B73-2094-4F48-8643-EAF0F3850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0847D-9140-C544-9334-3A6B3189A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7060"/>
            <a:ext cx="2743200" cy="894418"/>
          </a:xfrm>
          <a:prstGeom prst="rect">
            <a:avLst/>
          </a:prstGeom>
        </p:spPr>
        <p:txBody>
          <a:bodyPr/>
          <a:lstStyle/>
          <a:p>
            <a:fld id="{F94D4A3D-E72D-7342-88E6-716462CFC214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5F73C-710E-1C44-A68A-3BD1FEE1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08C28-F794-7747-B346-770B916E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7F0776-9716-9043-B566-E2C5504A3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52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6A2DA-AA11-DB48-84F3-D3F6BD81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B5585-C830-4140-9D70-B28F65C01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641D7-0A40-3C4F-AC99-D1B5A90D8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79230-2E84-0544-9CD9-4E9C0096B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7060"/>
            <a:ext cx="2743200" cy="894418"/>
          </a:xfrm>
          <a:prstGeom prst="rect">
            <a:avLst/>
          </a:prstGeom>
        </p:spPr>
        <p:txBody>
          <a:bodyPr/>
          <a:lstStyle/>
          <a:p>
            <a:fld id="{F94D4A3D-E72D-7342-88E6-716462CFC214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BECAC-3B1A-9947-AAB5-AB2C61A2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C0310-C430-684F-95A7-7DA82AD5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7F0776-9716-9043-B566-E2C5504A3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38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1C3C-7EF9-A040-980C-172748C9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74B51E-D486-6E46-B5CF-70554D496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5DF17-FDA1-2949-890A-DC399BFDB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0E087-1CD6-2A41-B8D6-6AEBE17B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7F0776-9716-9043-B566-E2C5504A3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50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6206DE-14D4-0D43-A351-0276C106B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9F9970-1D8E-9C43-BC2E-03938CD37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5F7CF-50CA-0248-9475-7A6A06EB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7060"/>
            <a:ext cx="2743200" cy="894418"/>
          </a:xfrm>
          <a:prstGeom prst="rect">
            <a:avLst/>
          </a:prstGeom>
        </p:spPr>
        <p:txBody>
          <a:bodyPr/>
          <a:lstStyle/>
          <a:p>
            <a:fld id="{F94D4A3D-E72D-7342-88E6-716462CFC214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9DF46-A764-9B47-9305-9655F35D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BBC69-E53A-AB4A-BF3E-90094444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7F0776-9716-9043-B566-E2C5504A3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82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85191-CBA4-D64D-8464-927C95687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B7E0E-8B6A-B94E-BA7F-E67E8F463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34CA7-0445-134F-B24C-F043631A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8A5D0C-51F5-C54D-B909-0B4BF681EFEF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108C7-CA8C-ED4F-BA0F-4252DF0E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CFF54-84D9-2C43-AE0F-67A46D3E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AAA968-2D4D-5243-8236-67906ED0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59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054A-15B1-AC46-8657-D38E5C53C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AB44-F280-D543-A400-11254CCB3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2428E-0C4E-9847-BD88-D67559EA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8A5D0C-51F5-C54D-B909-0B4BF681EFEF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2EC32-6B96-2147-852D-C9D97038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0EA93-5C11-BC44-B65E-B3BEEC55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AAA968-2D4D-5243-8236-67906ED0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17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B76A-7554-3E43-8882-D12F9AD1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9C5A4-C3CC-A949-B253-354230A5B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8B73-EDB9-EB4D-8C7B-48CC899B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8A5D0C-51F5-C54D-B909-0B4BF681EFEF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D2898-CE23-094E-9226-DCDDCC524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FB5C5-9D17-2740-95F5-0E354863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AAA968-2D4D-5243-8236-67906ED0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7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BA4A-49F5-0148-B038-D61D8F3C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2FA12-0F66-D94E-818C-E82EC1FDD6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36F07-B61E-FB4E-895A-FB263E0B2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2C7A8-28CD-8443-B43C-356967FF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8A5D0C-51F5-C54D-B909-0B4BF681EFEF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C8AC3-47D0-4D4F-8362-FA9C7EB1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8C9AD-3F18-1945-B31F-E95C9EAD4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AAA968-2D4D-5243-8236-67906ED0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6AA8-5CB3-4541-82C7-C7EEC9FA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CC1F2-940F-CD4F-B9F2-212F9DA24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8C490-E20A-D048-B9F5-ACDBCD54F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65D022-9C9C-834A-ACC5-468E713C9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BEC02-9F03-D441-BEEB-84B959C0B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CAEF6B-D7BA-CC48-A8C4-8CB82B85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8A5D0C-51F5-C54D-B909-0B4BF681EFEF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35542-2096-C442-B7D1-8CA0941E0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0145E-C4C8-6944-9758-DEC7F832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AAA968-2D4D-5243-8236-67906ED0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85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8E9C-6FBB-9843-83AC-65D13E8D4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963951-794C-A342-99A6-F812F1FB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8A5D0C-51F5-C54D-B909-0B4BF681EFEF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BA189-AB59-8B4A-8F4B-60072B8B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0B99C-97F0-0C4C-B2AB-C573A44A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AAA968-2D4D-5243-8236-67906ED0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4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1295-23F7-BA4D-A976-D7F34087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CC5A-374E-A940-9202-E92256D87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8D80A-0501-5C47-B808-7E3D1783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74BC7D-5EFA-8A41-BDC0-7C0F1CCDC4F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22A54-849F-5A48-B037-B4242378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60D5-5D9C-4748-B5C3-C7014E18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814EA-08C1-BE4D-8D1B-1DFCC9E5C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73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37DAD-C3F7-594D-B8E9-604597FF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8A5D0C-51F5-C54D-B909-0B4BF681EFEF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49CBFF-9636-8B43-9E5B-93AF44C4A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29CB9-EA57-E340-A0D9-DB2A1A08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AAA968-2D4D-5243-8236-67906ED0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13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8D27-A612-D844-8365-F064A3A3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96DD6-736B-514C-9226-42599B18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4589A-883D-CA49-808C-9462C02FD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60DBC-D51D-A943-9E88-F848594F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8A5D0C-51F5-C54D-B909-0B4BF681EFEF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38247-818C-6C44-B03A-E37980352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91D19-99DB-544F-B1C1-B0D1595C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AAA968-2D4D-5243-8236-67906ED0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53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06073-CFD3-6745-BF92-1A9B0F7B9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4172F3-20CC-FE48-8B3D-A5D285402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DF3D7-804B-1441-99F3-DDF914D70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5B86C-FC60-CA4A-96C0-FDCEC9C102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8A5D0C-51F5-C54D-B909-0B4BF681EFEF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62FA8-4046-FB47-BD96-88D04E36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2C002-3298-3942-9326-D232A6A7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AAA968-2D4D-5243-8236-67906ED0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58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2AC85-C463-804D-88C3-0A10BB0E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9693F-1EF5-7345-B846-B6E3F6CA1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63799-F573-8A45-8F7C-C8EC3A42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8A5D0C-51F5-C54D-B909-0B4BF681EFEF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8EB39-E434-214C-9202-E0FD939D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FBC9E-5C74-4D43-B744-B5F91E2A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AAA968-2D4D-5243-8236-67906ED0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89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EDC5E-03B3-6440-A8DD-22F38CAEA4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09E76-DCE7-B140-9C08-147F2394B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E05E-C9C7-7745-A810-CE8EC330DA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8A5D0C-51F5-C54D-B909-0B4BF681EFEF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AF57B-1192-AC46-A439-AFDF91446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265BB-7612-CF42-B74E-3C08D82E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AAA968-2D4D-5243-8236-67906ED0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56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8197-482B-3246-9258-9394727A3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84E6B-5FC9-4D4E-B079-EB526D716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9FCB3-B9EB-8146-AE36-5413BAFB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C9375F-BD48-8A43-9D8F-20CF9958644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D176F-6F29-884C-805C-084FC429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0612B-F84E-7241-ACC7-46D7C73B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DA93C-E4EB-D84A-B7FA-72BA54EA9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47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D01A-DC02-FD48-9F63-BF39BFFE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2DB16-AC39-7743-B7DA-B00567224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6D016-2A9A-D146-9E0B-538293D4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C9375F-BD48-8A43-9D8F-20CF9958644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6C9B-078D-6846-BC66-DD60085F4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78797-A77B-0146-B8E3-6111092A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DA93C-E4EB-D84A-B7FA-72BA54EA9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97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20ED-CB95-E247-83E9-B1C76051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2A1E3-9878-8F46-8667-3DF4BA5BD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19DF0-6DB0-E744-AE9B-2C9886D61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C9375F-BD48-8A43-9D8F-20CF9958644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3A7AE-1011-1E42-B861-48927C8A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453C2-587E-C74C-9205-863AF54E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DA93C-E4EB-D84A-B7FA-72BA54EA9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83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F519D-2461-424B-9996-B66EB877B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C1A84-9E62-5D42-A71C-E294C8662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8046D-1514-B342-B405-B2E3A2BB2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D4C25-20E8-534F-A38F-92EA846C6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C9375F-BD48-8A43-9D8F-20CF9958644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8A056-F9A0-4B46-BD76-3ACC1AB4F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B979F-A69C-D448-A1E6-910C38BF9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DA93C-E4EB-D84A-B7FA-72BA54EA9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75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B0DC1-8C7B-BE48-A1E0-87F14B507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E8B25-CA24-AA4F-A863-F10516AE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228AD-0973-924B-901F-400EF3588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89701-35BF-3A4B-A997-7146EF8C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3F2AC3-EA04-FC4B-8FD2-E5DF95E33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6A292D-AF20-DA4B-9CE6-DD074A73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C9375F-BD48-8A43-9D8F-20CF9958644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D5D71C-479D-2348-93FE-AC03EE0F3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0AA26F-C948-494C-820C-DAE93DAF5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DA93C-E4EB-D84A-B7FA-72BA54EA9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9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37B9-B10B-0944-9CE1-57C21207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4F76E-E9A7-F846-9342-544EFA8AF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2EE84-B791-D944-8DC6-B8755BF42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17742-E83D-4240-BDD6-838CED6816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74BC7D-5EFA-8A41-BDC0-7C0F1CCDC4F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3ACCF-FEA3-BD46-A027-F693BDE1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B4D55-544D-3B41-BDFE-41B6E96AD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814EA-08C1-BE4D-8D1B-1DFCC9E5C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35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4FF0-D718-3441-A862-7E0B5CA1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F6EF9-DCEE-114A-AE04-CD10EA4D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C9375F-BD48-8A43-9D8F-20CF9958644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87A48-5FD1-3143-94EE-9E702BA2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F27C2-4407-A14F-B831-61656A754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DA93C-E4EB-D84A-B7FA-72BA54EA9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2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FE7917-AC20-1849-987A-BA471566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C9375F-BD48-8A43-9D8F-20CF9958644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59275-B4E3-7644-ABF1-879D36EE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D1DC8-22F5-BC48-9152-2B747088D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DA93C-E4EB-D84A-B7FA-72BA54EA9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29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80CBF-2973-4446-BA89-B5D60F0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25862-FC4A-E74B-8593-0422608F9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D645-C53F-8A4F-ACFF-187C6F26B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D5DB8-D25A-D54E-A06A-7FE612F1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C9375F-BD48-8A43-9D8F-20CF9958644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07C6E-6F6C-8740-AB53-23AB85989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F771A-AA52-324A-B4F7-D63589D8F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DA93C-E4EB-D84A-B7FA-72BA54EA9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C338-503E-DC4E-9EC0-78C9B8E7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545450-AF55-EF43-A213-F3320BEB1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C8AAB-3BB9-0046-8657-9D3BB114C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AC8B4-E07E-0149-BABA-D293A637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C9375F-BD48-8A43-9D8F-20CF9958644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8501D-85D7-4A4B-91F2-C23CFFED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78852-D541-094B-94D3-9661AC25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DA93C-E4EB-D84A-B7FA-72BA54EA9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880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3248-2B15-924C-B8D1-F4446E8E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80C234-5F2B-9F4A-862F-AE167FC17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D1A05-8270-B047-A475-4FC4DEA7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C9375F-BD48-8A43-9D8F-20CF9958644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2D1C2-93DA-DD43-8FF0-E8984C285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28CF5-DF33-D543-8B2B-2239F013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DA93C-E4EB-D84A-B7FA-72BA54EA9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807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25B161-0739-3542-AB28-7C4550B1F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A3AA7-D19E-764F-BAC4-A6A8A4D9A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F0E3D-A3C8-C544-816A-8D20F67FA1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C9375F-BD48-8A43-9D8F-20CF9958644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E2F9D-8BE1-F34B-B0FF-8549DE52F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1BC5-9D35-4D4B-ADC0-C0F17CC6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DDA93C-E4EB-D84A-B7FA-72BA54EA9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6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CFB0-9AB4-724F-846D-EEB8BF9AB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C9A1F-5B73-2A4C-AE8E-8972655F1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657BC-E32E-B240-9FD2-0FB756FAA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02765-C6DC-C148-B33B-7422F9C93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C8CFDD-0103-C84A-B851-0B59E5D53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208E5C-9B41-F540-85C3-671EA230F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74BC7D-5EFA-8A41-BDC0-7C0F1CCDC4F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E1EDAF-2842-0A44-9C73-EFD61C0B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01354-4FCE-6E46-90FE-7FB9ECF6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814EA-08C1-BE4D-8D1B-1DFCC9E5C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4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49D8-A8BE-D944-B772-0FAEC97E6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B4BA6-E924-0C4E-8B95-98DFB1B2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74BC7D-5EFA-8A41-BDC0-7C0F1CCDC4F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5603A-AF44-284E-B82C-C361FB2D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3370C-76F5-ED4E-918B-C205ED58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814EA-08C1-BE4D-8D1B-1DFCC9E5C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9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9C453-40A2-CE4A-A4FD-7F6D810C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74BC7D-5EFA-8A41-BDC0-7C0F1CCDC4F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93A5AB-B04F-6240-8506-4CF28C81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8A09F-0E4E-A746-A130-D1CCAE9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814EA-08C1-BE4D-8D1B-1DFCC9E5C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6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2F297-E6A4-DC45-A5DF-F5310599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3B377-85FC-3B40-B247-1172A278C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B1A9A-2D23-9E4D-B54D-BFA5518C8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57B1-DBCC-C049-B328-109F2891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74BC7D-5EFA-8A41-BDC0-7C0F1CCDC4F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A5A95-7681-BE4B-B533-226CE49AB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ED65A-6BE8-984C-9157-A131D714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814EA-08C1-BE4D-8D1B-1DFCC9E5C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0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AAEA-3D68-3F4E-9E57-ECB812560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C2FA09-DE62-6C4A-A0FD-AA3041D0F8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C40CF-464B-AF49-861C-454C08C21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BDB4C-5056-6949-8084-4EAE41587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74BC7D-5EFA-8A41-BDC0-7C0F1CCDC4FD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C739F-FF4E-2847-BC28-605461EB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57890-D99D-2346-A43D-76C77521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814EA-08C1-BE4D-8D1B-1DFCC9E5C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42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9000" r="-10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B5C7906B-EFED-2A47-8EA6-E9B3DEE42B36}"/>
              </a:ext>
            </a:extLst>
          </p:cNvPr>
          <p:cNvSpPr/>
          <p:nvPr userDrawn="1"/>
        </p:nvSpPr>
        <p:spPr>
          <a:xfrm rot="18525715">
            <a:off x="-1786718" y="-6317631"/>
            <a:ext cx="9439117" cy="11679010"/>
          </a:xfrm>
          <a:prstGeom prst="rtTriangl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268317-F0AF-3340-AC0F-81A800E51A0D}"/>
              </a:ext>
            </a:extLst>
          </p:cNvPr>
          <p:cNvSpPr txBox="1"/>
          <p:nvPr userDrawn="1"/>
        </p:nvSpPr>
        <p:spPr>
          <a:xfrm>
            <a:off x="10560424" y="5558118"/>
            <a:ext cx="1129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Your Logo Here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CE46EB5-548F-5C40-90FB-CEEE68870DA2}"/>
              </a:ext>
            </a:extLst>
          </p:cNvPr>
          <p:cNvSpPr/>
          <p:nvPr userDrawn="1"/>
        </p:nvSpPr>
        <p:spPr>
          <a:xfrm rot="18854874">
            <a:off x="4218876" y="-3804251"/>
            <a:ext cx="7239324" cy="7534807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143E4AFA-5F99-EF46-B96E-77578190ADBD}"/>
              </a:ext>
            </a:extLst>
          </p:cNvPr>
          <p:cNvSpPr/>
          <p:nvPr userDrawn="1"/>
        </p:nvSpPr>
        <p:spPr>
          <a:xfrm rot="18854874">
            <a:off x="1875505" y="-4403171"/>
            <a:ext cx="8460995" cy="8806342"/>
          </a:xfrm>
          <a:prstGeom prst="rtTriangl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4C210D-2CB5-7E47-94EC-488714DB6D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" y="5895061"/>
            <a:ext cx="1219200" cy="678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E98DA9-01EC-7A48-A308-FE92ACCE5EA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023" y="6041107"/>
            <a:ext cx="1314297" cy="5207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A0A1455-68C4-054D-A4A7-A62D0D5A6A77}"/>
              </a:ext>
            </a:extLst>
          </p:cNvPr>
          <p:cNvSpPr txBox="1"/>
          <p:nvPr userDrawn="1"/>
        </p:nvSpPr>
        <p:spPr>
          <a:xfrm>
            <a:off x="6694414" y="538370"/>
            <a:ext cx="4479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cap="none" baseline="0" dirty="0">
                <a:solidFill>
                  <a:schemeClr val="bg1"/>
                </a:solidFill>
                <a:latin typeface="Helvetica Condensed" pitchFamily="2" charset="0"/>
              </a:rPr>
              <a:t>New Jersey Hospital Association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FBDB4D-BB61-CC40-BFA6-CB789ACDB799}"/>
              </a:ext>
            </a:extLst>
          </p:cNvPr>
          <p:cNvSpPr txBox="1"/>
          <p:nvPr userDrawn="1"/>
        </p:nvSpPr>
        <p:spPr>
          <a:xfrm>
            <a:off x="6655505" y="884404"/>
            <a:ext cx="4479963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50" b="1" i="0" cap="none" baseline="0" dirty="0">
                <a:solidFill>
                  <a:schemeClr val="bg1"/>
                </a:solidFill>
                <a:latin typeface="Helvetica" pitchFamily="2" charset="0"/>
              </a:rPr>
              <a:t>Plain Language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53F5A2-FDAD-C742-9274-D71891A96DF9}"/>
              </a:ext>
            </a:extLst>
          </p:cNvPr>
          <p:cNvSpPr txBox="1"/>
          <p:nvPr userDrawn="1"/>
        </p:nvSpPr>
        <p:spPr>
          <a:xfrm>
            <a:off x="6645773" y="1317016"/>
            <a:ext cx="4479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00" b="1" i="0" cap="none" baseline="0" dirty="0">
                <a:solidFill>
                  <a:schemeClr val="bg1"/>
                </a:solidFill>
                <a:latin typeface="Helvetica" pitchFamily="2" charset="0"/>
              </a:rPr>
              <a:t>EMERGENCY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4E04B8-1115-6042-8A66-098491051E4B}"/>
              </a:ext>
            </a:extLst>
          </p:cNvPr>
          <p:cNvSpPr txBox="1"/>
          <p:nvPr userDrawn="1"/>
        </p:nvSpPr>
        <p:spPr>
          <a:xfrm>
            <a:off x="6679390" y="1835418"/>
            <a:ext cx="44799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800" b="1" i="0" cap="none" baseline="0" dirty="0">
                <a:solidFill>
                  <a:schemeClr val="bg1"/>
                </a:solidFill>
                <a:latin typeface="Helvetica" pitchFamily="2" charset="0"/>
              </a:rPr>
              <a:t>ALERT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F2FA7B-417B-1049-A6D6-D6CDC3E7B72A}"/>
              </a:ext>
            </a:extLst>
          </p:cNvPr>
          <p:cNvSpPr txBox="1"/>
          <p:nvPr userDrawn="1"/>
        </p:nvSpPr>
        <p:spPr>
          <a:xfrm>
            <a:off x="8320442" y="1857613"/>
            <a:ext cx="447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cap="none" baseline="0" dirty="0">
                <a:solidFill>
                  <a:schemeClr val="bg1"/>
                </a:solidFill>
                <a:latin typeface="Helvetica Bold Oblique" pitchFamily="2" charset="0"/>
              </a:rPr>
              <a:t>Implementation</a:t>
            </a:r>
          </a:p>
          <a:p>
            <a:pPr algn="l"/>
            <a:r>
              <a:rPr lang="en-US" sz="1600" b="1" i="1" cap="none" baseline="0" dirty="0">
                <a:solidFill>
                  <a:schemeClr val="bg1"/>
                </a:solidFill>
                <a:latin typeface="Helvetica Bold Oblique" pitchFamily="2" charset="0"/>
              </a:rPr>
              <a:t>Guidance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DC9BAE-8F9F-CB4B-83E8-77DBCD78F980}"/>
              </a:ext>
            </a:extLst>
          </p:cNvPr>
          <p:cNvCxnSpPr>
            <a:cxnSpLocks/>
          </p:cNvCxnSpPr>
          <p:nvPr userDrawn="1"/>
        </p:nvCxnSpPr>
        <p:spPr>
          <a:xfrm>
            <a:off x="6601566" y="631756"/>
            <a:ext cx="0" cy="17126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EC04320-4DB6-DE48-8D19-A009CF736FD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962" y="796294"/>
            <a:ext cx="2331718" cy="9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0A7FA-5E7A-B94A-B11F-BA5A4B45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6841"/>
            <a:ext cx="10515600" cy="886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5FE7C-F0FB-8540-9201-028888BF0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12893"/>
            <a:ext cx="10515600" cy="3370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effectLst/>
              </a:rPr>
              <a:t>40 percent of healthcare workers self-report code confusion</a:t>
            </a:r>
          </a:p>
          <a:p>
            <a:r>
              <a:rPr lang="en-US" dirty="0">
                <a:effectLst/>
              </a:rPr>
              <a:t>Up to 40 percent physicians work in multiple facilities with variable codes</a:t>
            </a:r>
          </a:p>
          <a:p>
            <a:r>
              <a:rPr lang="en-US" dirty="0">
                <a:effectLst/>
              </a:rPr>
              <a:t>35 percent of nursing hours are filled by temp staffing: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travel or per diem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ED3C59C-DF09-5844-8C1D-E15206AFD4A0}"/>
              </a:ext>
            </a:extLst>
          </p:cNvPr>
          <p:cNvSpPr/>
          <p:nvPr userDrawn="1"/>
        </p:nvSpPr>
        <p:spPr>
          <a:xfrm rot="18854874">
            <a:off x="10370520" y="-817576"/>
            <a:ext cx="1490983" cy="155184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936DC56-3EDA-D04F-B31F-9823563C5C0E}"/>
              </a:ext>
            </a:extLst>
          </p:cNvPr>
          <p:cNvSpPr/>
          <p:nvPr userDrawn="1"/>
        </p:nvSpPr>
        <p:spPr>
          <a:xfrm rot="18854874">
            <a:off x="9212239" y="-906859"/>
            <a:ext cx="1742593" cy="1813719"/>
          </a:xfrm>
          <a:prstGeom prst="rtTriangl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E93847-6372-B64D-9635-D91356F132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327" y="6083300"/>
            <a:ext cx="1394542" cy="584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241EF5-B09B-4548-A4FF-3D7D9D5DEB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3135" y="6083300"/>
            <a:ext cx="1140665" cy="635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6BA972-FFCF-EA43-B35F-7EEE9BF550D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577" y="6187476"/>
            <a:ext cx="1339850" cy="5308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AAC0A2-E5E4-5F44-A678-F120468E1C7E}"/>
              </a:ext>
            </a:extLst>
          </p:cNvPr>
          <p:cNvSpPr txBox="1"/>
          <p:nvPr userDrawn="1"/>
        </p:nvSpPr>
        <p:spPr>
          <a:xfrm>
            <a:off x="266700" y="533250"/>
            <a:ext cx="867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New Jersey Hospital Association | PLAIN LANGUAGE EMERGENCY ALERT | Implementation Guidance</a:t>
            </a:r>
          </a:p>
        </p:txBody>
      </p:sp>
    </p:spTree>
    <p:extLst>
      <p:ext uri="{BB962C8B-B14F-4D97-AF65-F5344CB8AC3E}">
        <p14:creationId xmlns:p14="http://schemas.microsoft.com/office/powerpoint/2010/main" val="157403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>
              <a:lumMod val="75000"/>
            </a:schemeClr>
          </a:solidFill>
          <a:latin typeface="Helvetica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A6255-29C8-8745-9297-AC755F65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9173"/>
            <a:ext cx="10515600" cy="1123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B122A-0679-7444-9434-CE0AC3CCF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2187"/>
            <a:ext cx="10515600" cy="2886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52143F9-8806-DE41-A9C7-F4A0FAFAC4C6}"/>
              </a:ext>
            </a:extLst>
          </p:cNvPr>
          <p:cNvSpPr/>
          <p:nvPr userDrawn="1"/>
        </p:nvSpPr>
        <p:spPr>
          <a:xfrm rot="18854874">
            <a:off x="1544552" y="-817576"/>
            <a:ext cx="1490983" cy="155184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84D3D69-13E3-EE48-9730-51A7A0B7A8EB}"/>
              </a:ext>
            </a:extLst>
          </p:cNvPr>
          <p:cNvSpPr/>
          <p:nvPr userDrawn="1"/>
        </p:nvSpPr>
        <p:spPr>
          <a:xfrm rot="18854874">
            <a:off x="386271" y="-906859"/>
            <a:ext cx="1742593" cy="1813719"/>
          </a:xfrm>
          <a:prstGeom prst="rtTriangl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DB8CD3-413F-B745-A4DA-02B05AB2B0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127" y="5917638"/>
            <a:ext cx="1394542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B94E73-28AC-EC4F-97D7-D3200A49998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935" y="5917638"/>
            <a:ext cx="1140665" cy="63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B8D8B8-A315-D249-A0B2-3538BCEB43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377" y="6021814"/>
            <a:ext cx="1339850" cy="5308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58E71C-0F76-5C4F-954F-DC46DDA12A40}"/>
              </a:ext>
            </a:extLst>
          </p:cNvPr>
          <p:cNvSpPr txBox="1"/>
          <p:nvPr userDrawn="1"/>
        </p:nvSpPr>
        <p:spPr>
          <a:xfrm>
            <a:off x="3517900" y="725993"/>
            <a:ext cx="867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New Jersey Hospital Association | PLAIN LANGUAGE EMERGENCY ALERT | Implementation Guidance</a:t>
            </a:r>
          </a:p>
        </p:txBody>
      </p:sp>
    </p:spTree>
    <p:extLst>
      <p:ext uri="{BB962C8B-B14F-4D97-AF65-F5344CB8AC3E}">
        <p14:creationId xmlns:p14="http://schemas.microsoft.com/office/powerpoint/2010/main" val="359828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5E9339-0DF3-B047-B0E2-C06346E2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013DD-03F2-F54E-ADA8-F631C6E63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CC79666-CF23-9445-8017-C23028E1C066}"/>
              </a:ext>
            </a:extLst>
          </p:cNvPr>
          <p:cNvSpPr/>
          <p:nvPr userDrawn="1"/>
        </p:nvSpPr>
        <p:spPr>
          <a:xfrm rot="18854874">
            <a:off x="1544552" y="-817576"/>
            <a:ext cx="1490983" cy="155184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C33C7D6A-6847-BC41-8AD9-8CFEA3764D50}"/>
              </a:ext>
            </a:extLst>
          </p:cNvPr>
          <p:cNvSpPr/>
          <p:nvPr userDrawn="1"/>
        </p:nvSpPr>
        <p:spPr>
          <a:xfrm rot="18854874">
            <a:off x="386271" y="-906859"/>
            <a:ext cx="1742593" cy="1813719"/>
          </a:xfrm>
          <a:prstGeom prst="rtTriangl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31E0A-EA2C-344A-9781-DF58701E5C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127" y="5917638"/>
            <a:ext cx="1394542" cy="58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757E2-53FA-1946-8F2C-5C7D0D6780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935" y="5917638"/>
            <a:ext cx="1140665" cy="63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ABCA40-D80A-A74C-B240-1CF0611C11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377" y="6059914"/>
            <a:ext cx="1339850" cy="5308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F404DC-1232-574B-A744-7ED28A8858BD}"/>
              </a:ext>
            </a:extLst>
          </p:cNvPr>
          <p:cNvSpPr txBox="1"/>
          <p:nvPr userDrawn="1"/>
        </p:nvSpPr>
        <p:spPr>
          <a:xfrm>
            <a:off x="181569" y="6311900"/>
            <a:ext cx="8674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baseline="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New Jersey Hospital Association | PLAIN LANGUAGE EMERGENCY ALERT | Implementation Guidance</a:t>
            </a:r>
          </a:p>
        </p:txBody>
      </p:sp>
    </p:spTree>
    <p:extLst>
      <p:ext uri="{BB962C8B-B14F-4D97-AF65-F5344CB8AC3E}">
        <p14:creationId xmlns:p14="http://schemas.microsoft.com/office/powerpoint/2010/main" val="5824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jha.com/plain-language-guidance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O4lAafuNM8" TargetMode="External"/><Relationship Id="rId2" Type="http://schemas.openxmlformats.org/officeDocument/2006/relationships/hyperlink" Target="https://vimeo.com/288550471" TargetMode="Externa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0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36F1-28BB-8D49-85D4-F695DC47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673"/>
            <a:ext cx="10515600" cy="2326512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Plain Language Emergency Alert </a:t>
            </a:r>
            <a:br>
              <a:rPr lang="en-US" sz="5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</a:br>
            <a:br>
              <a:rPr lang="en-US" sz="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</a:br>
            <a:r>
              <a:rPr lang="en-US" sz="3200" b="1" dirty="0">
                <a:latin typeface="Helvetica" pitchFamily="2" charset="0"/>
              </a:rPr>
              <a:t>Educational Video:</a:t>
            </a:r>
            <a:br>
              <a:rPr lang="en-US" sz="3200" u="sng" dirty="0"/>
            </a:br>
            <a:endParaRPr lang="en-US" i="1" dirty="0">
              <a:solidFill>
                <a:schemeClr val="accent1">
                  <a:lumMod val="75000"/>
                </a:schemeClr>
              </a:solidFill>
              <a:latin typeface="Helvetica Oblique" pitchFamily="2" charset="0"/>
            </a:endParaRPr>
          </a:p>
        </p:txBody>
      </p:sp>
      <p:pic>
        <p:nvPicPr>
          <p:cNvPr id="3" name="Plain Language Emergency Alerts FINAL (2).mp4">
            <a:hlinkClick r:id="" action="ppaction://media"/>
            <a:extLst>
              <a:ext uri="{FF2B5EF4-FFF2-40B4-BE49-F238E27FC236}">
                <a16:creationId xmlns:a16="http://schemas.microsoft.com/office/drawing/2014/main" id="{C4B7BCFC-CE1F-3B42-B22E-0928673AEB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98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1E00-BD05-B144-8DC0-AB820F3F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871" y="400984"/>
            <a:ext cx="8399929" cy="137402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Facility Alert Samples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AFF838D-05C2-694E-8629-572E576E5F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6414521"/>
              </p:ext>
            </p:extLst>
          </p:nvPr>
        </p:nvGraphicFramePr>
        <p:xfrm>
          <a:off x="838199" y="1775012"/>
          <a:ext cx="11565835" cy="3888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7844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1E00-BD05-B144-8DC0-AB820F3F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871" y="400984"/>
            <a:ext cx="8399929" cy="137402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Security Alert Samples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59470E-EF2B-C94B-A083-545C00ABD8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529469"/>
              </p:ext>
            </p:extLst>
          </p:nvPr>
        </p:nvGraphicFramePr>
        <p:xfrm>
          <a:off x="838200" y="1775012"/>
          <a:ext cx="10515600" cy="3888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1309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F7191-3C77-204C-9238-2C3BE7DF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647" y="418914"/>
            <a:ext cx="9130553" cy="126645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Medical Alert Sample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AEA117-7B8B-BC40-A7A8-6DF71E9F93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243572"/>
              </p:ext>
            </p:extLst>
          </p:nvPr>
        </p:nvGraphicFramePr>
        <p:xfrm>
          <a:off x="1958009" y="1685366"/>
          <a:ext cx="10356574" cy="224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977333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DD3396-9B0D-C74C-AE16-63510BC12D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249" y="827872"/>
            <a:ext cx="6134100" cy="4982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3D0543-435A-E541-A2BE-5479ECE2E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64832"/>
            <a:ext cx="12191999" cy="194575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Final Thought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B8E52-534E-AC42-8C91-CC03AE299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2647547"/>
            <a:ext cx="12191999" cy="280316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200" i="1" dirty="0">
                <a:latin typeface="Helvetica Oblique" pitchFamily="2" charset="0"/>
              </a:rPr>
              <a:t>“If you can’t explain it simply, </a:t>
            </a:r>
            <a:br>
              <a:rPr lang="en-US" sz="2200" i="1" dirty="0">
                <a:latin typeface="Helvetica Oblique" pitchFamily="2" charset="0"/>
              </a:rPr>
            </a:br>
            <a:r>
              <a:rPr lang="en-US" sz="2200" i="1" dirty="0">
                <a:latin typeface="Helvetica Oblique" pitchFamily="2" charset="0"/>
              </a:rPr>
              <a:t>you don’t understand </a:t>
            </a:r>
            <a:br>
              <a:rPr lang="en-US" sz="2200" i="1" dirty="0">
                <a:latin typeface="Helvetica Oblique" pitchFamily="2" charset="0"/>
              </a:rPr>
            </a:br>
            <a:r>
              <a:rPr lang="en-US" sz="2200" i="1" dirty="0">
                <a:latin typeface="Helvetica Oblique" pitchFamily="2" charset="0"/>
              </a:rPr>
              <a:t>it well enough.”</a:t>
            </a:r>
            <a:br>
              <a:rPr lang="en-US" i="1" dirty="0">
                <a:latin typeface="Helvetica Oblique" pitchFamily="2" charset="0"/>
              </a:rPr>
            </a:br>
            <a:r>
              <a:rPr lang="en-US" dirty="0"/>
              <a:t> </a:t>
            </a:r>
            <a:r>
              <a:rPr lang="en-US" sz="1800" i="1" dirty="0">
                <a:latin typeface="Helvetica Light Oblique" panose="020B0403020202020204" pitchFamily="34" charset="0"/>
              </a:rPr>
              <a:t>-Albert Einstein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16502-CC5B-9540-BFEE-CFCA0281EBFC}"/>
              </a:ext>
            </a:extLst>
          </p:cNvPr>
          <p:cNvSpPr txBox="1"/>
          <p:nvPr/>
        </p:nvSpPr>
        <p:spPr>
          <a:xfrm>
            <a:off x="2534671" y="5362388"/>
            <a:ext cx="712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Oblique" pitchFamily="2" charset="0"/>
              </a:rPr>
              <a:t>For more information, visit: </a:t>
            </a:r>
            <a:r>
              <a:rPr lang="en-US" i="1" u="sng" dirty="0">
                <a:latin typeface="Helvetica Oblique" pitchFamily="2" charset="0"/>
                <a:hlinkClick r:id="rId3"/>
              </a:rPr>
              <a:t>www.njha.com/plain-language-guidance/</a:t>
            </a:r>
            <a:endParaRPr lang="en-US" i="1" dirty="0">
              <a:latin typeface="Helvetica Oblique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0025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AD743-D789-0340-B05C-093B3FC19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271" y="1595717"/>
            <a:ext cx="9466729" cy="1914245"/>
          </a:xfrm>
        </p:spPr>
        <p:txBody>
          <a:bodyPr anchor="t">
            <a:normAutofit/>
          </a:bodyPr>
          <a:lstStyle/>
          <a:p>
            <a:pPr algn="l"/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83DC8-CB94-C348-BF94-CC49784D9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9100" y="2552839"/>
            <a:ext cx="9144000" cy="2460812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Hoffman, D (2015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). Dangerous confusion in the emergency code system.  Healthcare Compliance Today,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6(1), 39.</a:t>
            </a:r>
          </a:p>
          <a:p>
            <a:pPr algn="l">
              <a:lnSpc>
                <a:spcPct val="120000"/>
              </a:lnSpc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Weikel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, S. (2017).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The ethics of using plain language in hospital emergency codes.  Journal of Healthcare Protection Management,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94-105.</a:t>
            </a:r>
          </a:p>
          <a:p>
            <a:pPr algn="l">
              <a:lnSpc>
                <a:spcPct val="12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Winger, J. (2016). ENA position statement: Plain language emergency alerts. 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Emergency Nursing Journal,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 43(5), 451-456.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doi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: 10.1016/S0099-1767(17)30395-1.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88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13CAC6-0DE6-9143-9DF2-991DB3A2E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047" y="2693603"/>
            <a:ext cx="8498542" cy="25696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40 percent of healthcare workers self-report code confusion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Up to 40 percent physicians work in multiple facilities </a:t>
            </a:r>
            <a:b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</a:br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with variable codes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35 percent of nursing hours are filled by temp staffing: </a:t>
            </a:r>
            <a:b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</a:br>
            <a:r>
              <a:rPr lang="en-US" dirty="0">
                <a:solidFill>
                  <a:schemeClr val="tx1"/>
                </a:solidFill>
                <a:effectLst/>
                <a:latin typeface="Helvetica" pitchFamily="2" charset="0"/>
              </a:rPr>
              <a:t>travel or per diem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25B90-0F4B-7B4A-BC4A-027589010C0C}"/>
              </a:ext>
            </a:extLst>
          </p:cNvPr>
          <p:cNvSpPr txBox="1"/>
          <p:nvPr/>
        </p:nvSpPr>
        <p:spPr>
          <a:xfrm>
            <a:off x="502024" y="1659906"/>
            <a:ext cx="8480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Code Confusion Exists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3A7E0A-EF6D-6A4A-B8A4-8DD0AFEF9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9844" y="1659906"/>
            <a:ext cx="3248212" cy="349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9445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0C2F-7755-FC42-8131-533BA466C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36062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15 States Have Already Moved to Plain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49398-A913-3246-9255-C13615A4D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9758"/>
            <a:ext cx="9144000" cy="1884362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California has 47 infant abduction and 61 combative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patient codes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Pennsylvania has 80 different codes, in 37 categories </a:t>
            </a:r>
            <a:br>
              <a:rPr lang="en-US" dirty="0">
                <a:effectLst/>
                <a:latin typeface="Helvetica" pitchFamily="2" charset="0"/>
              </a:rPr>
            </a:br>
            <a:r>
              <a:rPr lang="en-US" dirty="0">
                <a:effectLst/>
                <a:latin typeface="Helvetica" pitchFamily="2" charset="0"/>
              </a:rPr>
              <a:t>and 152 meanings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New Jersey statistics are unknown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F656D-9FAE-7144-8913-16FABDA19E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531" y="1293696"/>
            <a:ext cx="2326938" cy="438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1080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EF24-034E-3341-9275-7F04E93B0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32965"/>
            <a:ext cx="9879106" cy="95922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Supporters of Plain Language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B436F-910F-2C46-BECA-0FDB4823B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52060"/>
            <a:ext cx="9144000" cy="2814916"/>
          </a:xfrm>
        </p:spPr>
        <p:txBody>
          <a:bodyPr numCol="2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The Joint Commission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Institute of Medicine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Center Disease Control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US Department of Health and Human Services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Food and Drug Administration</a:t>
            </a:r>
          </a:p>
          <a:p>
            <a:pPr algn="l"/>
            <a:r>
              <a:rPr lang="en-US" sz="2000" dirty="0">
                <a:effectLst/>
                <a:latin typeface="Helvetica" pitchFamily="2" charset="0"/>
              </a:rPr>
              <a:t>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Centers for Medicare and Medicaid Services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US Department of Homeland Security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Helvetica" pitchFamily="2" charset="0"/>
              </a:rPr>
              <a:t>Emergency Nurses Association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E25EB-C037-5D44-AE08-808E1CA7D6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2884">
            <a:off x="-513927" y="3902944"/>
            <a:ext cx="3503975" cy="28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1433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6206-C4E5-0B49-ACBA-2901F2EE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1873"/>
            <a:ext cx="11353800" cy="1123014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Plain Language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3A825A0-C8CA-224C-AE7E-0A61AB9563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360615"/>
              </p:ext>
            </p:extLst>
          </p:nvPr>
        </p:nvGraphicFramePr>
        <p:xfrm>
          <a:off x="457200" y="2200087"/>
          <a:ext cx="11353800" cy="343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816939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9A4D-A9DC-9640-8384-FD812A6BC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09984"/>
            <a:ext cx="11049000" cy="761059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New Jersey Pilot Research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A733328-040C-7B4F-8924-C331525916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087500"/>
              </p:ext>
            </p:extLst>
          </p:nvPr>
        </p:nvGraphicFramePr>
        <p:xfrm>
          <a:off x="419100" y="1879334"/>
          <a:ext cx="6072841" cy="427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38E9E09-A573-074F-B303-CD144BAEB1FF}"/>
              </a:ext>
            </a:extLst>
          </p:cNvPr>
          <p:cNvSpPr/>
          <p:nvPr/>
        </p:nvSpPr>
        <p:spPr>
          <a:xfrm>
            <a:off x="6819900" y="1930400"/>
            <a:ext cx="4900151" cy="2793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70B72-3AA7-5440-8173-8CEC5C65790E}"/>
              </a:ext>
            </a:extLst>
          </p:cNvPr>
          <p:cNvSpPr txBox="1"/>
          <p:nvPr/>
        </p:nvSpPr>
        <p:spPr>
          <a:xfrm>
            <a:off x="6829416" y="2178955"/>
            <a:ext cx="4890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Helvetica" pitchFamily="2" charset="0"/>
              </a:rPr>
              <a:t>Pilot Research Study Methodology: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24256-E54F-A14A-A88E-EFC1C344C4A1}"/>
              </a:ext>
            </a:extLst>
          </p:cNvPr>
          <p:cNvSpPr txBox="1"/>
          <p:nvPr/>
        </p:nvSpPr>
        <p:spPr>
          <a:xfrm>
            <a:off x="6934200" y="2623832"/>
            <a:ext cx="4705724" cy="210056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Acute care facility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N=40 (20 clinical/ </a:t>
            </a:r>
            <a:br>
              <a:rPr lang="en-US" sz="14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20 non-clinical)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Criteria: full-time, completed annual code competency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Nine standard codes tested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Color codes vs. plain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0545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1E3D49-58D7-2348-88FA-521AC1C33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46841"/>
            <a:ext cx="11049000" cy="761059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123 Nursing Students Surveyed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A5F467CD-1E18-9E4A-995E-97AAAD6000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747532"/>
              </p:ext>
            </p:extLst>
          </p:nvPr>
        </p:nvGraphicFramePr>
        <p:xfrm>
          <a:off x="5739319" y="2093310"/>
          <a:ext cx="6040304" cy="1700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A659C57-311E-F249-8DC3-7321D6BE35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08" y="2093310"/>
            <a:ext cx="5126991" cy="34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5266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1E3D49-58D7-2348-88FA-521AC1C33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6841"/>
            <a:ext cx="12192000" cy="77245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Out with the Old – In with the New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B2C2248-98B8-024D-80DB-9302A880E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78067"/>
              </p:ext>
            </p:extLst>
          </p:nvPr>
        </p:nvGraphicFramePr>
        <p:xfrm>
          <a:off x="1673411" y="2236500"/>
          <a:ext cx="8845177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706378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36F1-28BB-8D49-85D4-F695DC47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5778"/>
            <a:ext cx="10515600" cy="320437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Plain Language Emergency Alert </a:t>
            </a:r>
            <a:br>
              <a:rPr lang="en-US" sz="5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</a:br>
            <a:br>
              <a:rPr lang="en-US" sz="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</a:br>
            <a:r>
              <a:rPr lang="en-US" sz="3200" b="1" dirty="0">
                <a:latin typeface="Helvetica" pitchFamily="2" charset="0"/>
              </a:rPr>
              <a:t>Educational Video:</a:t>
            </a:r>
            <a:br>
              <a:rPr lang="en-US" sz="3200" u="sng" dirty="0"/>
            </a:br>
            <a:br>
              <a:rPr lang="en-US" sz="900" b="1" dirty="0">
                <a:latin typeface="Helvetica" pitchFamily="2" charset="0"/>
              </a:rPr>
            </a:br>
            <a:r>
              <a:rPr lang="en-US" u="sng" dirty="0">
                <a:hlinkClick r:id="rId2"/>
              </a:rPr>
              <a:t>https://vimeo.com/288550471</a:t>
            </a:r>
            <a:br>
              <a:rPr lang="en-US" sz="4000" u="sng" dirty="0"/>
            </a:br>
            <a:br>
              <a:rPr lang="en-US" sz="1400" u="sng" dirty="0"/>
            </a:br>
            <a:r>
              <a:rPr lang="en-US" u="sng" dirty="0">
                <a:hlinkClick r:id="rId3"/>
              </a:rPr>
              <a:t>https://youtu.be/3O4lAafuNM8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Helvetica Obliqu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71445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3491</TotalTime>
  <Words>512</Words>
  <Application>Microsoft Office PowerPoint</Application>
  <PresentationFormat>Widescreen</PresentationFormat>
  <Paragraphs>90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Helvetica Bold Oblique</vt:lpstr>
      <vt:lpstr>Helvetica Condensed</vt:lpstr>
      <vt:lpstr>Helvetica Light Oblique</vt:lpstr>
      <vt:lpstr>Helvetica Oblique</vt:lpstr>
      <vt:lpstr>1_Custom Design</vt:lpstr>
      <vt:lpstr>2_Custom Design</vt:lpstr>
      <vt:lpstr>Custom Design</vt:lpstr>
      <vt:lpstr>3_Custom Design</vt:lpstr>
      <vt:lpstr>PowerPoint Presentation</vt:lpstr>
      <vt:lpstr>PowerPoint Presentation</vt:lpstr>
      <vt:lpstr>15 States Have Already Moved to Plain Language</vt:lpstr>
      <vt:lpstr>Supporters of Plain Language</vt:lpstr>
      <vt:lpstr>Plain Language</vt:lpstr>
      <vt:lpstr>New Jersey Pilot Research</vt:lpstr>
      <vt:lpstr>123 Nursing Students Surveyed</vt:lpstr>
      <vt:lpstr>Out with the Old – In with the New</vt:lpstr>
      <vt:lpstr>Plain Language Emergency Alert   Educational Video:  https://vimeo.com/288550471  https://youtu.be/3O4lAafuNM8</vt:lpstr>
      <vt:lpstr>Plain Language Emergency Alert   Educational Video: </vt:lpstr>
      <vt:lpstr>Facility Alert Samples</vt:lpstr>
      <vt:lpstr>Security Alert Samples</vt:lpstr>
      <vt:lpstr>Medical Alert Sample</vt:lpstr>
      <vt:lpstr>Final Thought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Karen Andrianoasy</cp:lastModifiedBy>
  <cp:revision>107</cp:revision>
  <cp:lastPrinted>2018-09-07T15:32:39Z</cp:lastPrinted>
  <dcterms:created xsi:type="dcterms:W3CDTF">2018-07-30T19:40:56Z</dcterms:created>
  <dcterms:modified xsi:type="dcterms:W3CDTF">2018-09-10T19:46:37Z</dcterms:modified>
</cp:coreProperties>
</file>